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008375"/>
            <a:ext cx="10058400" cy="919480"/>
          </a:xfrm>
          <a:custGeom>
            <a:avLst/>
            <a:gdLst/>
            <a:ahLst/>
            <a:cxnLst/>
            <a:rect l="l" t="t" r="r" b="b"/>
            <a:pathLst>
              <a:path w="10058400" h="919479">
                <a:moveTo>
                  <a:pt x="10058400" y="0"/>
                </a:moveTo>
                <a:lnTo>
                  <a:pt x="0" y="0"/>
                </a:lnTo>
                <a:lnTo>
                  <a:pt x="0" y="707136"/>
                </a:lnTo>
                <a:lnTo>
                  <a:pt x="0" y="918984"/>
                </a:lnTo>
                <a:lnTo>
                  <a:pt x="10058400" y="918984"/>
                </a:lnTo>
                <a:lnTo>
                  <a:pt x="10058400" y="707136"/>
                </a:lnTo>
                <a:lnTo>
                  <a:pt x="10058400" y="0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3927360"/>
            <a:ext cx="10058400" cy="143510"/>
          </a:xfrm>
          <a:custGeom>
            <a:avLst/>
            <a:gdLst/>
            <a:ahLst/>
            <a:cxnLst/>
            <a:rect l="l" t="t" r="r" b="b"/>
            <a:pathLst>
              <a:path w="10058400" h="143510">
                <a:moveTo>
                  <a:pt x="10058400" y="0"/>
                </a:moveTo>
                <a:lnTo>
                  <a:pt x="0" y="0"/>
                </a:lnTo>
                <a:lnTo>
                  <a:pt x="0" y="71615"/>
                </a:lnTo>
                <a:lnTo>
                  <a:pt x="0" y="143243"/>
                </a:lnTo>
                <a:lnTo>
                  <a:pt x="10058400" y="143243"/>
                </a:lnTo>
                <a:lnTo>
                  <a:pt x="10058400" y="71615"/>
                </a:lnTo>
                <a:lnTo>
                  <a:pt x="1005840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4070603"/>
            <a:ext cx="10058400" cy="70485"/>
          </a:xfrm>
          <a:custGeom>
            <a:avLst/>
            <a:gdLst/>
            <a:ahLst/>
            <a:cxnLst/>
            <a:rect l="l" t="t" r="r" b="b"/>
            <a:pathLst>
              <a:path w="10058400" h="70485">
                <a:moveTo>
                  <a:pt x="10058400" y="0"/>
                </a:moveTo>
                <a:lnTo>
                  <a:pt x="10058400" y="70104"/>
                </a:lnTo>
                <a:lnTo>
                  <a:pt x="0" y="70104"/>
                </a:lnTo>
                <a:lnTo>
                  <a:pt x="0" y="0"/>
                </a:lnTo>
                <a:lnTo>
                  <a:pt x="1005840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4140720"/>
            <a:ext cx="10058400" cy="135890"/>
          </a:xfrm>
          <a:custGeom>
            <a:avLst/>
            <a:gdLst/>
            <a:ahLst/>
            <a:cxnLst/>
            <a:rect l="l" t="t" r="r" b="b"/>
            <a:pathLst>
              <a:path w="10058400" h="135889">
                <a:moveTo>
                  <a:pt x="10058400" y="0"/>
                </a:moveTo>
                <a:lnTo>
                  <a:pt x="0" y="0"/>
                </a:lnTo>
                <a:lnTo>
                  <a:pt x="0" y="70091"/>
                </a:lnTo>
                <a:lnTo>
                  <a:pt x="0" y="135623"/>
                </a:lnTo>
                <a:lnTo>
                  <a:pt x="10058400" y="135623"/>
                </a:lnTo>
                <a:lnTo>
                  <a:pt x="10058400" y="70091"/>
                </a:lnTo>
                <a:lnTo>
                  <a:pt x="100584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0" y="4276343"/>
            <a:ext cx="10058400" cy="117475"/>
          </a:xfrm>
          <a:custGeom>
            <a:avLst/>
            <a:gdLst/>
            <a:ahLst/>
            <a:cxnLst/>
            <a:rect l="l" t="t" r="r" b="b"/>
            <a:pathLst>
              <a:path w="10058400" h="117475">
                <a:moveTo>
                  <a:pt x="10058400" y="0"/>
                </a:moveTo>
                <a:lnTo>
                  <a:pt x="0" y="0"/>
                </a:lnTo>
                <a:lnTo>
                  <a:pt x="0" y="59448"/>
                </a:lnTo>
                <a:lnTo>
                  <a:pt x="0" y="117360"/>
                </a:lnTo>
                <a:lnTo>
                  <a:pt x="10058400" y="117360"/>
                </a:lnTo>
                <a:lnTo>
                  <a:pt x="10058400" y="59448"/>
                </a:lnTo>
                <a:lnTo>
                  <a:pt x="1005840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4393704"/>
            <a:ext cx="10058400" cy="119380"/>
          </a:xfrm>
          <a:custGeom>
            <a:avLst/>
            <a:gdLst/>
            <a:ahLst/>
            <a:cxnLst/>
            <a:rect l="l" t="t" r="r" b="b"/>
            <a:pathLst>
              <a:path w="10058400" h="119379">
                <a:moveTo>
                  <a:pt x="10058400" y="0"/>
                </a:moveTo>
                <a:lnTo>
                  <a:pt x="0" y="0"/>
                </a:lnTo>
                <a:lnTo>
                  <a:pt x="0" y="59423"/>
                </a:lnTo>
                <a:lnTo>
                  <a:pt x="0" y="118872"/>
                </a:lnTo>
                <a:lnTo>
                  <a:pt x="10058400" y="118872"/>
                </a:lnTo>
                <a:lnTo>
                  <a:pt x="10058400" y="59423"/>
                </a:lnTo>
                <a:lnTo>
                  <a:pt x="100584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4512564"/>
            <a:ext cx="10058400" cy="58419"/>
          </a:xfrm>
          <a:custGeom>
            <a:avLst/>
            <a:gdLst/>
            <a:ahLst/>
            <a:cxnLst/>
            <a:rect l="l" t="t" r="r" b="b"/>
            <a:pathLst>
              <a:path w="10058400" h="58420">
                <a:moveTo>
                  <a:pt x="10058400" y="0"/>
                </a:moveTo>
                <a:lnTo>
                  <a:pt x="10058400" y="57911"/>
                </a:lnTo>
                <a:lnTo>
                  <a:pt x="0" y="57911"/>
                </a:lnTo>
                <a:lnTo>
                  <a:pt x="0" y="0"/>
                </a:lnTo>
                <a:lnTo>
                  <a:pt x="10058400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0" y="4570488"/>
            <a:ext cx="10058400" cy="135890"/>
          </a:xfrm>
          <a:custGeom>
            <a:avLst/>
            <a:gdLst/>
            <a:ahLst/>
            <a:cxnLst/>
            <a:rect l="l" t="t" r="r" b="b"/>
            <a:pathLst>
              <a:path w="10058400" h="135889">
                <a:moveTo>
                  <a:pt x="10058400" y="0"/>
                </a:moveTo>
                <a:lnTo>
                  <a:pt x="0" y="0"/>
                </a:lnTo>
                <a:lnTo>
                  <a:pt x="0" y="65532"/>
                </a:lnTo>
                <a:lnTo>
                  <a:pt x="0" y="135623"/>
                </a:lnTo>
                <a:lnTo>
                  <a:pt x="10058400" y="135623"/>
                </a:lnTo>
                <a:lnTo>
                  <a:pt x="10058400" y="65532"/>
                </a:lnTo>
                <a:lnTo>
                  <a:pt x="1005840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4706111"/>
            <a:ext cx="10058400" cy="143510"/>
          </a:xfrm>
          <a:custGeom>
            <a:avLst/>
            <a:gdLst/>
            <a:ahLst/>
            <a:cxnLst/>
            <a:rect l="l" t="t" r="r" b="b"/>
            <a:pathLst>
              <a:path w="10058400" h="143510">
                <a:moveTo>
                  <a:pt x="10058400" y="0"/>
                </a:moveTo>
                <a:lnTo>
                  <a:pt x="0" y="0"/>
                </a:lnTo>
                <a:lnTo>
                  <a:pt x="0" y="73164"/>
                </a:lnTo>
                <a:lnTo>
                  <a:pt x="0" y="143268"/>
                </a:lnTo>
                <a:lnTo>
                  <a:pt x="10058400" y="143268"/>
                </a:lnTo>
                <a:lnTo>
                  <a:pt x="10058400" y="73164"/>
                </a:lnTo>
                <a:lnTo>
                  <a:pt x="100584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4849380"/>
            <a:ext cx="10058400" cy="140335"/>
          </a:xfrm>
          <a:custGeom>
            <a:avLst/>
            <a:gdLst/>
            <a:ahLst/>
            <a:cxnLst/>
            <a:rect l="l" t="t" r="r" b="b"/>
            <a:pathLst>
              <a:path w="10058400" h="140335">
                <a:moveTo>
                  <a:pt x="10058400" y="0"/>
                </a:moveTo>
                <a:lnTo>
                  <a:pt x="0" y="0"/>
                </a:lnTo>
                <a:lnTo>
                  <a:pt x="0" y="70091"/>
                </a:lnTo>
                <a:lnTo>
                  <a:pt x="0" y="140208"/>
                </a:lnTo>
                <a:lnTo>
                  <a:pt x="10058400" y="140208"/>
                </a:lnTo>
                <a:lnTo>
                  <a:pt x="10058400" y="70091"/>
                </a:lnTo>
                <a:lnTo>
                  <a:pt x="100584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0" y="4989576"/>
            <a:ext cx="10058400" cy="71755"/>
          </a:xfrm>
          <a:custGeom>
            <a:avLst/>
            <a:gdLst/>
            <a:ahLst/>
            <a:cxnLst/>
            <a:rect l="l" t="t" r="r" b="b"/>
            <a:pathLst>
              <a:path w="10058400" h="71754">
                <a:moveTo>
                  <a:pt x="10058400" y="0"/>
                </a:moveTo>
                <a:lnTo>
                  <a:pt x="10058400" y="71627"/>
                </a:lnTo>
                <a:lnTo>
                  <a:pt x="0" y="71627"/>
                </a:lnTo>
                <a:lnTo>
                  <a:pt x="0" y="0"/>
                </a:lnTo>
                <a:lnTo>
                  <a:pt x="1005840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0" y="5061203"/>
            <a:ext cx="10058400" cy="142240"/>
          </a:xfrm>
          <a:custGeom>
            <a:avLst/>
            <a:gdLst/>
            <a:ahLst/>
            <a:cxnLst/>
            <a:rect l="l" t="t" r="r" b="b"/>
            <a:pathLst>
              <a:path w="10058400" h="142239">
                <a:moveTo>
                  <a:pt x="10058400" y="0"/>
                </a:moveTo>
                <a:lnTo>
                  <a:pt x="0" y="0"/>
                </a:lnTo>
                <a:lnTo>
                  <a:pt x="0" y="71640"/>
                </a:lnTo>
                <a:lnTo>
                  <a:pt x="0" y="141732"/>
                </a:lnTo>
                <a:lnTo>
                  <a:pt x="10058400" y="141732"/>
                </a:lnTo>
                <a:lnTo>
                  <a:pt x="10058400" y="71640"/>
                </a:lnTo>
                <a:lnTo>
                  <a:pt x="10058400" y="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0" y="5202935"/>
            <a:ext cx="10058400" cy="135890"/>
          </a:xfrm>
          <a:custGeom>
            <a:avLst/>
            <a:gdLst/>
            <a:ahLst/>
            <a:cxnLst/>
            <a:rect l="l" t="t" r="r" b="b"/>
            <a:pathLst>
              <a:path w="10058400" h="135889">
                <a:moveTo>
                  <a:pt x="10058400" y="0"/>
                </a:moveTo>
                <a:lnTo>
                  <a:pt x="0" y="0"/>
                </a:lnTo>
                <a:lnTo>
                  <a:pt x="0" y="71640"/>
                </a:lnTo>
                <a:lnTo>
                  <a:pt x="0" y="135636"/>
                </a:lnTo>
                <a:lnTo>
                  <a:pt x="10058400" y="135636"/>
                </a:lnTo>
                <a:lnTo>
                  <a:pt x="10058400" y="71640"/>
                </a:lnTo>
                <a:lnTo>
                  <a:pt x="100584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0" y="5338571"/>
            <a:ext cx="10058400" cy="117475"/>
          </a:xfrm>
          <a:custGeom>
            <a:avLst/>
            <a:gdLst/>
            <a:ahLst/>
            <a:cxnLst/>
            <a:rect l="l" t="t" r="r" b="b"/>
            <a:pathLst>
              <a:path w="10058400" h="117475">
                <a:moveTo>
                  <a:pt x="10058400" y="0"/>
                </a:moveTo>
                <a:lnTo>
                  <a:pt x="0" y="0"/>
                </a:lnTo>
                <a:lnTo>
                  <a:pt x="0" y="59436"/>
                </a:lnTo>
                <a:lnTo>
                  <a:pt x="0" y="117348"/>
                </a:lnTo>
                <a:lnTo>
                  <a:pt x="10058400" y="117348"/>
                </a:lnTo>
                <a:lnTo>
                  <a:pt x="10058400" y="59436"/>
                </a:lnTo>
                <a:lnTo>
                  <a:pt x="10058400" y="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0" y="5455919"/>
            <a:ext cx="10058400" cy="119380"/>
          </a:xfrm>
          <a:custGeom>
            <a:avLst/>
            <a:gdLst/>
            <a:ahLst/>
            <a:cxnLst/>
            <a:rect l="l" t="t" r="r" b="b"/>
            <a:pathLst>
              <a:path w="10058400" h="119379">
                <a:moveTo>
                  <a:pt x="10058400" y="0"/>
                </a:moveTo>
                <a:lnTo>
                  <a:pt x="0" y="0"/>
                </a:lnTo>
                <a:lnTo>
                  <a:pt x="0" y="59436"/>
                </a:lnTo>
                <a:lnTo>
                  <a:pt x="0" y="118884"/>
                </a:lnTo>
                <a:lnTo>
                  <a:pt x="10058400" y="118884"/>
                </a:lnTo>
                <a:lnTo>
                  <a:pt x="10058400" y="59436"/>
                </a:lnTo>
                <a:lnTo>
                  <a:pt x="10058400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0" y="5574792"/>
            <a:ext cx="10058400" cy="59690"/>
          </a:xfrm>
          <a:custGeom>
            <a:avLst/>
            <a:gdLst/>
            <a:ahLst/>
            <a:cxnLst/>
            <a:rect l="l" t="t" r="r" b="b"/>
            <a:pathLst>
              <a:path w="10058400" h="59689">
                <a:moveTo>
                  <a:pt x="10058400" y="0"/>
                </a:moveTo>
                <a:lnTo>
                  <a:pt x="10058400" y="59435"/>
                </a:lnTo>
                <a:lnTo>
                  <a:pt x="0" y="59435"/>
                </a:lnTo>
                <a:lnTo>
                  <a:pt x="0" y="0"/>
                </a:lnTo>
                <a:lnTo>
                  <a:pt x="10058400" y="0"/>
                </a:lnTo>
                <a:close/>
              </a:path>
            </a:pathLst>
          </a:custGeom>
          <a:solidFill>
            <a:srgbClr val="E1E1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0" y="5634240"/>
            <a:ext cx="10058400" cy="135890"/>
          </a:xfrm>
          <a:custGeom>
            <a:avLst/>
            <a:gdLst/>
            <a:ahLst/>
            <a:cxnLst/>
            <a:rect l="l" t="t" r="r" b="b"/>
            <a:pathLst>
              <a:path w="10058400" h="135889">
                <a:moveTo>
                  <a:pt x="10058400" y="0"/>
                </a:moveTo>
                <a:lnTo>
                  <a:pt x="0" y="0"/>
                </a:lnTo>
                <a:lnTo>
                  <a:pt x="0" y="64008"/>
                </a:lnTo>
                <a:lnTo>
                  <a:pt x="0" y="135636"/>
                </a:lnTo>
                <a:lnTo>
                  <a:pt x="10058400" y="135636"/>
                </a:lnTo>
                <a:lnTo>
                  <a:pt x="10058400" y="64008"/>
                </a:lnTo>
                <a:lnTo>
                  <a:pt x="1005840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0" y="5769876"/>
            <a:ext cx="10058400" cy="142240"/>
          </a:xfrm>
          <a:custGeom>
            <a:avLst/>
            <a:gdLst/>
            <a:ahLst/>
            <a:cxnLst/>
            <a:rect l="l" t="t" r="r" b="b"/>
            <a:pathLst>
              <a:path w="10058400" h="142239">
                <a:moveTo>
                  <a:pt x="10058400" y="0"/>
                </a:moveTo>
                <a:lnTo>
                  <a:pt x="0" y="0"/>
                </a:lnTo>
                <a:lnTo>
                  <a:pt x="0" y="71628"/>
                </a:lnTo>
                <a:lnTo>
                  <a:pt x="0" y="141732"/>
                </a:lnTo>
                <a:lnTo>
                  <a:pt x="10058400" y="141732"/>
                </a:lnTo>
                <a:lnTo>
                  <a:pt x="10058400" y="71628"/>
                </a:lnTo>
                <a:lnTo>
                  <a:pt x="1005840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0" y="5911608"/>
            <a:ext cx="10058400" cy="135890"/>
          </a:xfrm>
          <a:custGeom>
            <a:avLst/>
            <a:gdLst/>
            <a:ahLst/>
            <a:cxnLst/>
            <a:rect l="l" t="t" r="r" b="b"/>
            <a:pathLst>
              <a:path w="10058400" h="135889">
                <a:moveTo>
                  <a:pt x="10058400" y="0"/>
                </a:moveTo>
                <a:lnTo>
                  <a:pt x="0" y="0"/>
                </a:lnTo>
                <a:lnTo>
                  <a:pt x="0" y="70104"/>
                </a:lnTo>
                <a:lnTo>
                  <a:pt x="0" y="135636"/>
                </a:lnTo>
                <a:lnTo>
                  <a:pt x="10058400" y="135636"/>
                </a:lnTo>
                <a:lnTo>
                  <a:pt x="10058400" y="70104"/>
                </a:lnTo>
                <a:lnTo>
                  <a:pt x="10058400" y="0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0" y="6047232"/>
            <a:ext cx="10058400" cy="59690"/>
          </a:xfrm>
          <a:custGeom>
            <a:avLst/>
            <a:gdLst/>
            <a:ahLst/>
            <a:cxnLst/>
            <a:rect l="l" t="t" r="r" b="b"/>
            <a:pathLst>
              <a:path w="10058400" h="59689">
                <a:moveTo>
                  <a:pt x="10058400" y="0"/>
                </a:moveTo>
                <a:lnTo>
                  <a:pt x="10058400" y="59435"/>
                </a:lnTo>
                <a:lnTo>
                  <a:pt x="0" y="59435"/>
                </a:lnTo>
                <a:lnTo>
                  <a:pt x="0" y="0"/>
                </a:lnTo>
                <a:lnTo>
                  <a:pt x="10058400" y="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0" y="6106680"/>
            <a:ext cx="10058400" cy="117475"/>
          </a:xfrm>
          <a:custGeom>
            <a:avLst/>
            <a:gdLst/>
            <a:ahLst/>
            <a:cxnLst/>
            <a:rect l="l" t="t" r="r" b="b"/>
            <a:pathLst>
              <a:path w="10058400" h="117475">
                <a:moveTo>
                  <a:pt x="10058400" y="0"/>
                </a:moveTo>
                <a:lnTo>
                  <a:pt x="0" y="0"/>
                </a:lnTo>
                <a:lnTo>
                  <a:pt x="0" y="57912"/>
                </a:lnTo>
                <a:lnTo>
                  <a:pt x="0" y="117348"/>
                </a:lnTo>
                <a:lnTo>
                  <a:pt x="10058400" y="117348"/>
                </a:lnTo>
                <a:lnTo>
                  <a:pt x="10058400" y="57912"/>
                </a:lnTo>
                <a:lnTo>
                  <a:pt x="1005840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0" y="6224028"/>
            <a:ext cx="10058400" cy="117475"/>
          </a:xfrm>
          <a:custGeom>
            <a:avLst/>
            <a:gdLst/>
            <a:ahLst/>
            <a:cxnLst/>
            <a:rect l="l" t="t" r="r" b="b"/>
            <a:pathLst>
              <a:path w="10058400" h="117475">
                <a:moveTo>
                  <a:pt x="10058400" y="0"/>
                </a:moveTo>
                <a:lnTo>
                  <a:pt x="0" y="0"/>
                </a:lnTo>
                <a:lnTo>
                  <a:pt x="0" y="59436"/>
                </a:lnTo>
                <a:lnTo>
                  <a:pt x="0" y="117348"/>
                </a:lnTo>
                <a:lnTo>
                  <a:pt x="10058400" y="117348"/>
                </a:lnTo>
                <a:lnTo>
                  <a:pt x="10058400" y="59436"/>
                </a:lnTo>
                <a:lnTo>
                  <a:pt x="1005840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0" y="6341376"/>
            <a:ext cx="10058400" cy="131445"/>
          </a:xfrm>
          <a:custGeom>
            <a:avLst/>
            <a:gdLst/>
            <a:ahLst/>
            <a:cxnLst/>
            <a:rect l="l" t="t" r="r" b="b"/>
            <a:pathLst>
              <a:path w="10058400" h="131445">
                <a:moveTo>
                  <a:pt x="10058400" y="0"/>
                </a:moveTo>
                <a:lnTo>
                  <a:pt x="0" y="0"/>
                </a:lnTo>
                <a:lnTo>
                  <a:pt x="0" y="65532"/>
                </a:lnTo>
                <a:lnTo>
                  <a:pt x="0" y="131064"/>
                </a:lnTo>
                <a:lnTo>
                  <a:pt x="10058400" y="131064"/>
                </a:lnTo>
                <a:lnTo>
                  <a:pt x="10058400" y="65532"/>
                </a:lnTo>
                <a:lnTo>
                  <a:pt x="10058400" y="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00483" y="2864560"/>
            <a:ext cx="3186429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0176" y="6522197"/>
            <a:ext cx="1467786" cy="1736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rgbClr val="3F3F3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570625" y="6537026"/>
            <a:ext cx="15494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hyperlink" Target="http://www.kroll.com/-/media/kroll/pdfs/publications/apac-state-of-incident-response-2022.pdf" TargetMode="External"/><Relationship Id="rId9" Type="http://schemas.openxmlformats.org/officeDocument/2006/relationships/hyperlink" Target="http://www.richter.ca/business-advisory/cybersecurity/" TargetMode="External"/><Relationship Id="rId10" Type="http://schemas.openxmlformats.org/officeDocument/2006/relationships/image" Target="../media/image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hyperlink" Target="mailto:sarwoto@mastel.id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1" Type="http://schemas.openxmlformats.org/officeDocument/2006/relationships/image" Target="../media/image15.jpg"/><Relationship Id="rId12" Type="http://schemas.openxmlformats.org/officeDocument/2006/relationships/image" Target="../media/image16.png"/><Relationship Id="rId13" Type="http://schemas.openxmlformats.org/officeDocument/2006/relationships/image" Target="../media/image17.jpg"/><Relationship Id="rId14" Type="http://schemas.openxmlformats.org/officeDocument/2006/relationships/image" Target="../media/image18.jpg"/><Relationship Id="rId15" Type="http://schemas.openxmlformats.org/officeDocument/2006/relationships/image" Target="../media/image19.jpg"/><Relationship Id="rId16" Type="http://schemas.openxmlformats.org/officeDocument/2006/relationships/image" Target="../media/image20.jpg"/><Relationship Id="rId17" Type="http://schemas.openxmlformats.org/officeDocument/2006/relationships/image" Target="../media/image21.jpg"/><Relationship Id="rId18" Type="http://schemas.openxmlformats.org/officeDocument/2006/relationships/image" Target="../media/image22.jpg"/><Relationship Id="rId19" Type="http://schemas.openxmlformats.org/officeDocument/2006/relationships/image" Target="../media/image23.jp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hyperlink" Target="http://www.itu.int/en/mediacentre/backgrounders/Pages/connect-2030-agenda.aspx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hyperlink" Target="http://www.consilium.europa.eu/en/meetings/international-summit/2023/09/09-10/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jpg"/><Relationship Id="rId8" Type="http://schemas.openxmlformats.org/officeDocument/2006/relationships/image" Target="../media/image36.jpg"/><Relationship Id="rId9" Type="http://schemas.openxmlformats.org/officeDocument/2006/relationships/image" Target="../media/image37.jpg"/><Relationship Id="rId10" Type="http://schemas.openxmlformats.org/officeDocument/2006/relationships/image" Target="../media/image38.jpg"/><Relationship Id="rId11" Type="http://schemas.openxmlformats.org/officeDocument/2006/relationships/image" Target="../media/image39.jpg"/><Relationship Id="rId12" Type="http://schemas.openxmlformats.org/officeDocument/2006/relationships/image" Target="../media/image40.jpg"/><Relationship Id="rId13" Type="http://schemas.openxmlformats.org/officeDocument/2006/relationships/image" Target="../media/image41.jpg"/><Relationship Id="rId14" Type="http://schemas.openxmlformats.org/officeDocument/2006/relationships/image" Target="../media/image4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g"/><Relationship Id="rId6" Type="http://schemas.openxmlformats.org/officeDocument/2006/relationships/hyperlink" Target="http://www.bps.go.id/pressrelease/2022/11/07/1916/agustus-2022--tingkat-pengangguran-terbuka--tpt--sebesar-5-86-" TargetMode="External"/><Relationship Id="rId7" Type="http://schemas.openxmlformats.org/officeDocument/2006/relationships/image" Target="../media/image4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53.jpg"/><Relationship Id="rId8" Type="http://schemas.openxmlformats.org/officeDocument/2006/relationships/image" Target="../media/image54.jpg"/><Relationship Id="rId9" Type="http://schemas.openxmlformats.org/officeDocument/2006/relationships/image" Target="../media/image55.jpg"/><Relationship Id="rId10" Type="http://schemas.openxmlformats.org/officeDocument/2006/relationships/image" Target="../media/image56.jpg"/><Relationship Id="rId11" Type="http://schemas.openxmlformats.org/officeDocument/2006/relationships/image" Target="../media/image57.jpg"/><Relationship Id="rId12" Type="http://schemas.openxmlformats.org/officeDocument/2006/relationships/image" Target="../media/image58.jpg"/><Relationship Id="rId13" Type="http://schemas.openxmlformats.org/officeDocument/2006/relationships/image" Target="../media/image59.jpg"/><Relationship Id="rId14" Type="http://schemas.openxmlformats.org/officeDocument/2006/relationships/image" Target="../media/image60.jpg"/><Relationship Id="rId15" Type="http://schemas.openxmlformats.org/officeDocument/2006/relationships/image" Target="../media/image61.jpg"/><Relationship Id="rId16" Type="http://schemas.openxmlformats.org/officeDocument/2006/relationships/hyperlink" Target="http://www.ekon.go.id/publikasi/detail/4788/optimalisasi-potensi-ekonomi-digital-pemerintah-siapkan-talenta-digital-yang-kompetitif-dan-berdaya-saing" TargetMode="Externa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hyperlink" Target="http://www.ekon.go.id/publikasi/detail/4788/optimalisasi-potensi-ekonomi-digital-pemerintah-siapkan-talenta-digital-yang-kompetitif-dan-berdaya-saing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png"/><Relationship Id="rId8" Type="http://schemas.openxmlformats.org/officeDocument/2006/relationships/image" Target="../media/image71.jpg"/><Relationship Id="rId9" Type="http://schemas.openxmlformats.org/officeDocument/2006/relationships/hyperlink" Target="http://www.devoteam.com/expert-view/11-cybersecurity-trends-for-2023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80047"/>
            <a:ext cx="10058400" cy="236220"/>
          </a:xfrm>
          <a:custGeom>
            <a:avLst/>
            <a:gdLst/>
            <a:ahLst/>
            <a:cxnLst/>
            <a:rect l="l" t="t" r="r" b="b"/>
            <a:pathLst>
              <a:path w="10058400" h="236220">
                <a:moveTo>
                  <a:pt x="0" y="236219"/>
                </a:moveTo>
                <a:lnTo>
                  <a:pt x="10058400" y="236219"/>
                </a:lnTo>
                <a:lnTo>
                  <a:pt x="10058400" y="0"/>
                </a:lnTo>
                <a:lnTo>
                  <a:pt x="0" y="0"/>
                </a:lnTo>
                <a:lnTo>
                  <a:pt x="0" y="23621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140176" y="6485620"/>
            <a:ext cx="146621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solidFill>
                  <a:srgbClr val="3F3F3F"/>
                </a:solidFill>
                <a:latin typeface="Calibri"/>
                <a:cs typeface="Calibri"/>
              </a:rPr>
              <a:t>@Sarwoto</a:t>
            </a:r>
            <a:r>
              <a:rPr dirty="0" sz="1150" spc="-5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150" spc="-10">
                <a:solidFill>
                  <a:srgbClr val="3F3F3F"/>
                </a:solidFill>
                <a:latin typeface="Calibri"/>
                <a:cs typeface="Calibri"/>
              </a:rPr>
              <a:t>Atmosutarno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1065275"/>
            <a:ext cx="10058400" cy="5415280"/>
            <a:chOff x="0" y="1065275"/>
            <a:chExt cx="10058400" cy="5415280"/>
          </a:xfrm>
        </p:grpSpPr>
        <p:sp>
          <p:nvSpPr>
            <p:cNvPr id="6" name="object 6" descr=""/>
            <p:cNvSpPr/>
            <p:nvPr/>
          </p:nvSpPr>
          <p:spPr>
            <a:xfrm>
              <a:off x="0" y="1065275"/>
              <a:ext cx="10058400" cy="5415280"/>
            </a:xfrm>
            <a:custGeom>
              <a:avLst/>
              <a:gdLst/>
              <a:ahLst/>
              <a:cxnLst/>
              <a:rect l="l" t="t" r="r" b="b"/>
              <a:pathLst>
                <a:path w="10058400" h="5415280">
                  <a:moveTo>
                    <a:pt x="10058400" y="5414772"/>
                  </a:moveTo>
                  <a:lnTo>
                    <a:pt x="0" y="5414772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414772"/>
                  </a:lnTo>
                  <a:close/>
                </a:path>
              </a:pathLst>
            </a:custGeom>
            <a:solidFill>
              <a:srgbClr val="333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10640" y="1612391"/>
              <a:ext cx="302260" cy="68580"/>
            </a:xfrm>
            <a:custGeom>
              <a:avLst/>
              <a:gdLst/>
              <a:ahLst/>
              <a:cxnLst/>
              <a:rect l="l" t="t" r="r" b="b"/>
              <a:pathLst>
                <a:path w="302259" h="68580">
                  <a:moveTo>
                    <a:pt x="297180" y="68579"/>
                  </a:moveTo>
                  <a:lnTo>
                    <a:pt x="6096" y="68579"/>
                  </a:lnTo>
                  <a:lnTo>
                    <a:pt x="0" y="64007"/>
                  </a:lnTo>
                  <a:lnTo>
                    <a:pt x="0" y="10667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297180" y="0"/>
                  </a:lnTo>
                  <a:lnTo>
                    <a:pt x="301752" y="4571"/>
                  </a:lnTo>
                  <a:lnTo>
                    <a:pt x="301752" y="64007"/>
                  </a:lnTo>
                  <a:lnTo>
                    <a:pt x="297180" y="68579"/>
                  </a:lnTo>
                  <a:close/>
                </a:path>
              </a:pathLst>
            </a:custGeom>
            <a:solidFill>
              <a:srgbClr val="C41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87067" y="1612391"/>
              <a:ext cx="302260" cy="68580"/>
            </a:xfrm>
            <a:custGeom>
              <a:avLst/>
              <a:gdLst/>
              <a:ahLst/>
              <a:cxnLst/>
              <a:rect l="l" t="t" r="r" b="b"/>
              <a:pathLst>
                <a:path w="302260" h="68580">
                  <a:moveTo>
                    <a:pt x="297180" y="68579"/>
                  </a:moveTo>
                  <a:lnTo>
                    <a:pt x="6096" y="68579"/>
                  </a:lnTo>
                  <a:lnTo>
                    <a:pt x="0" y="64007"/>
                  </a:lnTo>
                  <a:lnTo>
                    <a:pt x="0" y="10667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297180" y="0"/>
                  </a:lnTo>
                  <a:lnTo>
                    <a:pt x="301752" y="4571"/>
                  </a:lnTo>
                  <a:lnTo>
                    <a:pt x="301752" y="64007"/>
                  </a:lnTo>
                  <a:lnTo>
                    <a:pt x="297180" y="68579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055875" y="1606295"/>
              <a:ext cx="311150" cy="81280"/>
            </a:xfrm>
            <a:custGeom>
              <a:avLst/>
              <a:gdLst/>
              <a:ahLst/>
              <a:cxnLst/>
              <a:rect l="l" t="t" r="r" b="b"/>
              <a:pathLst>
                <a:path w="311150" h="81280">
                  <a:moveTo>
                    <a:pt x="295656" y="80772"/>
                  </a:moveTo>
                  <a:lnTo>
                    <a:pt x="15240" y="80772"/>
                  </a:lnTo>
                  <a:lnTo>
                    <a:pt x="9144" y="79248"/>
                  </a:lnTo>
                  <a:lnTo>
                    <a:pt x="0" y="70104"/>
                  </a:lnTo>
                  <a:lnTo>
                    <a:pt x="0" y="10668"/>
                  </a:lnTo>
                  <a:lnTo>
                    <a:pt x="4572" y="4572"/>
                  </a:lnTo>
                  <a:lnTo>
                    <a:pt x="9144" y="1524"/>
                  </a:lnTo>
                  <a:lnTo>
                    <a:pt x="15240" y="0"/>
                  </a:lnTo>
                  <a:lnTo>
                    <a:pt x="295656" y="0"/>
                  </a:lnTo>
                  <a:lnTo>
                    <a:pt x="301752" y="1524"/>
                  </a:lnTo>
                  <a:lnTo>
                    <a:pt x="306324" y="4572"/>
                  </a:lnTo>
                  <a:lnTo>
                    <a:pt x="310895" y="10668"/>
                  </a:lnTo>
                  <a:lnTo>
                    <a:pt x="15240" y="10668"/>
                  </a:lnTo>
                  <a:lnTo>
                    <a:pt x="12954" y="12192"/>
                  </a:lnTo>
                  <a:lnTo>
                    <a:pt x="12192" y="12192"/>
                  </a:lnTo>
                  <a:lnTo>
                    <a:pt x="9144" y="15240"/>
                  </a:lnTo>
                  <a:lnTo>
                    <a:pt x="10160" y="15240"/>
                  </a:lnTo>
                  <a:lnTo>
                    <a:pt x="9652" y="16764"/>
                  </a:lnTo>
                  <a:lnTo>
                    <a:pt x="9144" y="16764"/>
                  </a:lnTo>
                  <a:lnTo>
                    <a:pt x="9144" y="64008"/>
                  </a:lnTo>
                  <a:lnTo>
                    <a:pt x="9652" y="64008"/>
                  </a:lnTo>
                  <a:lnTo>
                    <a:pt x="10160" y="65532"/>
                  </a:lnTo>
                  <a:lnTo>
                    <a:pt x="9144" y="65532"/>
                  </a:lnTo>
                  <a:lnTo>
                    <a:pt x="12192" y="68580"/>
                  </a:lnTo>
                  <a:lnTo>
                    <a:pt x="15240" y="70104"/>
                  </a:lnTo>
                  <a:lnTo>
                    <a:pt x="310895" y="70104"/>
                  </a:lnTo>
                  <a:lnTo>
                    <a:pt x="301752" y="79248"/>
                  </a:lnTo>
                  <a:lnTo>
                    <a:pt x="295656" y="80772"/>
                  </a:lnTo>
                  <a:close/>
                </a:path>
                <a:path w="311150" h="81280">
                  <a:moveTo>
                    <a:pt x="297180" y="11684"/>
                  </a:moveTo>
                  <a:lnTo>
                    <a:pt x="294131" y="10668"/>
                  </a:lnTo>
                  <a:lnTo>
                    <a:pt x="295656" y="10668"/>
                  </a:lnTo>
                  <a:lnTo>
                    <a:pt x="297180" y="11684"/>
                  </a:lnTo>
                  <a:close/>
                </a:path>
                <a:path w="311150" h="81280">
                  <a:moveTo>
                    <a:pt x="298704" y="12192"/>
                  </a:moveTo>
                  <a:lnTo>
                    <a:pt x="297180" y="11684"/>
                  </a:lnTo>
                  <a:lnTo>
                    <a:pt x="295656" y="10668"/>
                  </a:lnTo>
                  <a:lnTo>
                    <a:pt x="298704" y="12192"/>
                  </a:lnTo>
                  <a:close/>
                </a:path>
                <a:path w="311150" h="81280">
                  <a:moveTo>
                    <a:pt x="310895" y="18288"/>
                  </a:moveTo>
                  <a:lnTo>
                    <a:pt x="301752" y="18288"/>
                  </a:lnTo>
                  <a:lnTo>
                    <a:pt x="300228" y="13716"/>
                  </a:lnTo>
                  <a:lnTo>
                    <a:pt x="298704" y="12192"/>
                  </a:lnTo>
                  <a:lnTo>
                    <a:pt x="295656" y="10668"/>
                  </a:lnTo>
                  <a:lnTo>
                    <a:pt x="310895" y="10668"/>
                  </a:lnTo>
                  <a:lnTo>
                    <a:pt x="310895" y="18288"/>
                  </a:lnTo>
                  <a:close/>
                </a:path>
                <a:path w="311150" h="81280">
                  <a:moveTo>
                    <a:pt x="299085" y="12954"/>
                  </a:moveTo>
                  <a:lnTo>
                    <a:pt x="297180" y="11684"/>
                  </a:lnTo>
                  <a:lnTo>
                    <a:pt x="298704" y="12192"/>
                  </a:lnTo>
                  <a:lnTo>
                    <a:pt x="299085" y="12954"/>
                  </a:lnTo>
                  <a:close/>
                </a:path>
                <a:path w="311150" h="81280">
                  <a:moveTo>
                    <a:pt x="10668" y="13716"/>
                  </a:moveTo>
                  <a:lnTo>
                    <a:pt x="12192" y="12192"/>
                  </a:lnTo>
                  <a:lnTo>
                    <a:pt x="12954" y="12192"/>
                  </a:lnTo>
                  <a:lnTo>
                    <a:pt x="10668" y="13716"/>
                  </a:lnTo>
                  <a:close/>
                </a:path>
                <a:path w="311150" h="81280">
                  <a:moveTo>
                    <a:pt x="300228" y="13716"/>
                  </a:moveTo>
                  <a:lnTo>
                    <a:pt x="299085" y="12954"/>
                  </a:lnTo>
                  <a:lnTo>
                    <a:pt x="298704" y="12192"/>
                  </a:lnTo>
                  <a:lnTo>
                    <a:pt x="300228" y="13716"/>
                  </a:lnTo>
                  <a:close/>
                </a:path>
                <a:path w="311150" h="81280">
                  <a:moveTo>
                    <a:pt x="300228" y="15240"/>
                  </a:moveTo>
                  <a:lnTo>
                    <a:pt x="299085" y="12954"/>
                  </a:lnTo>
                  <a:lnTo>
                    <a:pt x="300228" y="13716"/>
                  </a:lnTo>
                  <a:lnTo>
                    <a:pt x="300228" y="15240"/>
                  </a:lnTo>
                  <a:close/>
                </a:path>
                <a:path w="311150" h="81280">
                  <a:moveTo>
                    <a:pt x="10160" y="15240"/>
                  </a:moveTo>
                  <a:lnTo>
                    <a:pt x="9144" y="15240"/>
                  </a:lnTo>
                  <a:lnTo>
                    <a:pt x="10668" y="13716"/>
                  </a:lnTo>
                  <a:lnTo>
                    <a:pt x="10160" y="15240"/>
                  </a:lnTo>
                  <a:close/>
                </a:path>
                <a:path w="311150" h="81280">
                  <a:moveTo>
                    <a:pt x="9144" y="18288"/>
                  </a:moveTo>
                  <a:lnTo>
                    <a:pt x="9144" y="16764"/>
                  </a:lnTo>
                  <a:lnTo>
                    <a:pt x="9652" y="16764"/>
                  </a:lnTo>
                  <a:lnTo>
                    <a:pt x="9144" y="18288"/>
                  </a:lnTo>
                  <a:close/>
                </a:path>
                <a:path w="311150" h="81280">
                  <a:moveTo>
                    <a:pt x="300228" y="64008"/>
                  </a:moveTo>
                  <a:lnTo>
                    <a:pt x="300228" y="16764"/>
                  </a:lnTo>
                  <a:lnTo>
                    <a:pt x="301752" y="18288"/>
                  </a:lnTo>
                  <a:lnTo>
                    <a:pt x="310895" y="18288"/>
                  </a:lnTo>
                  <a:lnTo>
                    <a:pt x="310895" y="62484"/>
                  </a:lnTo>
                  <a:lnTo>
                    <a:pt x="301752" y="62484"/>
                  </a:lnTo>
                  <a:lnTo>
                    <a:pt x="300228" y="64008"/>
                  </a:lnTo>
                  <a:close/>
                </a:path>
                <a:path w="311150" h="81280">
                  <a:moveTo>
                    <a:pt x="9652" y="64008"/>
                  </a:moveTo>
                  <a:lnTo>
                    <a:pt x="9144" y="64008"/>
                  </a:lnTo>
                  <a:lnTo>
                    <a:pt x="9144" y="62484"/>
                  </a:lnTo>
                  <a:lnTo>
                    <a:pt x="9652" y="64008"/>
                  </a:lnTo>
                  <a:close/>
                </a:path>
                <a:path w="311150" h="81280">
                  <a:moveTo>
                    <a:pt x="310895" y="70104"/>
                  </a:moveTo>
                  <a:lnTo>
                    <a:pt x="295656" y="70104"/>
                  </a:lnTo>
                  <a:lnTo>
                    <a:pt x="298704" y="68580"/>
                  </a:lnTo>
                  <a:lnTo>
                    <a:pt x="300228" y="67056"/>
                  </a:lnTo>
                  <a:lnTo>
                    <a:pt x="301752" y="62484"/>
                  </a:lnTo>
                  <a:lnTo>
                    <a:pt x="310895" y="62484"/>
                  </a:lnTo>
                  <a:lnTo>
                    <a:pt x="310895" y="70104"/>
                  </a:lnTo>
                  <a:close/>
                </a:path>
                <a:path w="311150" h="81280">
                  <a:moveTo>
                    <a:pt x="10668" y="67056"/>
                  </a:moveTo>
                  <a:lnTo>
                    <a:pt x="9144" y="65532"/>
                  </a:lnTo>
                  <a:lnTo>
                    <a:pt x="10160" y="65532"/>
                  </a:lnTo>
                  <a:lnTo>
                    <a:pt x="10668" y="67056"/>
                  </a:lnTo>
                  <a:close/>
                </a:path>
                <a:path w="311150" h="81280">
                  <a:moveTo>
                    <a:pt x="299085" y="67817"/>
                  </a:moveTo>
                  <a:lnTo>
                    <a:pt x="300228" y="65532"/>
                  </a:lnTo>
                  <a:lnTo>
                    <a:pt x="300228" y="67056"/>
                  </a:lnTo>
                  <a:lnTo>
                    <a:pt x="299085" y="67817"/>
                  </a:lnTo>
                  <a:close/>
                </a:path>
                <a:path w="311150" h="81280">
                  <a:moveTo>
                    <a:pt x="13715" y="69087"/>
                  </a:moveTo>
                  <a:lnTo>
                    <a:pt x="12192" y="68580"/>
                  </a:lnTo>
                  <a:lnTo>
                    <a:pt x="10668" y="67056"/>
                  </a:lnTo>
                  <a:lnTo>
                    <a:pt x="13715" y="69087"/>
                  </a:lnTo>
                  <a:close/>
                </a:path>
                <a:path w="311150" h="81280">
                  <a:moveTo>
                    <a:pt x="298704" y="68580"/>
                  </a:moveTo>
                  <a:lnTo>
                    <a:pt x="299085" y="67817"/>
                  </a:lnTo>
                  <a:lnTo>
                    <a:pt x="300228" y="67056"/>
                  </a:lnTo>
                  <a:lnTo>
                    <a:pt x="298704" y="68580"/>
                  </a:lnTo>
                  <a:close/>
                </a:path>
                <a:path w="311150" h="81280">
                  <a:moveTo>
                    <a:pt x="297180" y="69087"/>
                  </a:moveTo>
                  <a:lnTo>
                    <a:pt x="299085" y="67817"/>
                  </a:lnTo>
                  <a:lnTo>
                    <a:pt x="298704" y="68580"/>
                  </a:lnTo>
                  <a:lnTo>
                    <a:pt x="297180" y="69087"/>
                  </a:lnTo>
                  <a:close/>
                </a:path>
                <a:path w="311150" h="81280">
                  <a:moveTo>
                    <a:pt x="15240" y="70104"/>
                  </a:moveTo>
                  <a:lnTo>
                    <a:pt x="12192" y="68580"/>
                  </a:lnTo>
                  <a:lnTo>
                    <a:pt x="13715" y="69087"/>
                  </a:lnTo>
                  <a:lnTo>
                    <a:pt x="15240" y="70104"/>
                  </a:lnTo>
                  <a:close/>
                </a:path>
                <a:path w="311150" h="81280">
                  <a:moveTo>
                    <a:pt x="295656" y="70104"/>
                  </a:moveTo>
                  <a:lnTo>
                    <a:pt x="297180" y="69087"/>
                  </a:lnTo>
                  <a:lnTo>
                    <a:pt x="298704" y="68580"/>
                  </a:lnTo>
                  <a:lnTo>
                    <a:pt x="295656" y="70104"/>
                  </a:lnTo>
                  <a:close/>
                </a:path>
                <a:path w="311150" h="81280">
                  <a:moveTo>
                    <a:pt x="16764" y="70104"/>
                  </a:moveTo>
                  <a:lnTo>
                    <a:pt x="15240" y="70104"/>
                  </a:lnTo>
                  <a:lnTo>
                    <a:pt x="13715" y="69087"/>
                  </a:lnTo>
                  <a:lnTo>
                    <a:pt x="16764" y="70104"/>
                  </a:lnTo>
                  <a:close/>
                </a:path>
                <a:path w="311150" h="81280">
                  <a:moveTo>
                    <a:pt x="295656" y="70104"/>
                  </a:moveTo>
                  <a:lnTo>
                    <a:pt x="294131" y="70104"/>
                  </a:lnTo>
                  <a:lnTo>
                    <a:pt x="297180" y="69087"/>
                  </a:lnTo>
                  <a:lnTo>
                    <a:pt x="295656" y="70104"/>
                  </a:lnTo>
                  <a:close/>
                </a:path>
              </a:pathLst>
            </a:custGeom>
            <a:solidFill>
              <a:srgbClr val="C41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432304" y="1606295"/>
              <a:ext cx="311150" cy="81280"/>
            </a:xfrm>
            <a:custGeom>
              <a:avLst/>
              <a:gdLst/>
              <a:ahLst/>
              <a:cxnLst/>
              <a:rect l="l" t="t" r="r" b="b"/>
              <a:pathLst>
                <a:path w="311150" h="81280">
                  <a:moveTo>
                    <a:pt x="295656" y="80772"/>
                  </a:moveTo>
                  <a:lnTo>
                    <a:pt x="15240" y="80772"/>
                  </a:lnTo>
                  <a:lnTo>
                    <a:pt x="9144" y="79248"/>
                  </a:lnTo>
                  <a:lnTo>
                    <a:pt x="0" y="70104"/>
                  </a:lnTo>
                  <a:lnTo>
                    <a:pt x="0" y="10668"/>
                  </a:lnTo>
                  <a:lnTo>
                    <a:pt x="4572" y="4572"/>
                  </a:lnTo>
                  <a:lnTo>
                    <a:pt x="9144" y="1524"/>
                  </a:lnTo>
                  <a:lnTo>
                    <a:pt x="15240" y="0"/>
                  </a:lnTo>
                  <a:lnTo>
                    <a:pt x="295656" y="0"/>
                  </a:lnTo>
                  <a:lnTo>
                    <a:pt x="301752" y="1524"/>
                  </a:lnTo>
                  <a:lnTo>
                    <a:pt x="306324" y="4572"/>
                  </a:lnTo>
                  <a:lnTo>
                    <a:pt x="310895" y="10668"/>
                  </a:lnTo>
                  <a:lnTo>
                    <a:pt x="15240" y="10668"/>
                  </a:lnTo>
                  <a:lnTo>
                    <a:pt x="12954" y="12192"/>
                  </a:lnTo>
                  <a:lnTo>
                    <a:pt x="12192" y="12192"/>
                  </a:lnTo>
                  <a:lnTo>
                    <a:pt x="9144" y="15240"/>
                  </a:lnTo>
                  <a:lnTo>
                    <a:pt x="10160" y="15240"/>
                  </a:lnTo>
                  <a:lnTo>
                    <a:pt x="9652" y="16764"/>
                  </a:lnTo>
                  <a:lnTo>
                    <a:pt x="9144" y="16764"/>
                  </a:lnTo>
                  <a:lnTo>
                    <a:pt x="9144" y="64008"/>
                  </a:lnTo>
                  <a:lnTo>
                    <a:pt x="9652" y="64008"/>
                  </a:lnTo>
                  <a:lnTo>
                    <a:pt x="10160" y="65532"/>
                  </a:lnTo>
                  <a:lnTo>
                    <a:pt x="9144" y="65532"/>
                  </a:lnTo>
                  <a:lnTo>
                    <a:pt x="12192" y="68580"/>
                  </a:lnTo>
                  <a:lnTo>
                    <a:pt x="15240" y="70104"/>
                  </a:lnTo>
                  <a:lnTo>
                    <a:pt x="310895" y="70104"/>
                  </a:lnTo>
                  <a:lnTo>
                    <a:pt x="301752" y="79248"/>
                  </a:lnTo>
                  <a:lnTo>
                    <a:pt x="295656" y="80772"/>
                  </a:lnTo>
                  <a:close/>
                </a:path>
                <a:path w="311150" h="81280">
                  <a:moveTo>
                    <a:pt x="297180" y="11684"/>
                  </a:moveTo>
                  <a:lnTo>
                    <a:pt x="294131" y="10668"/>
                  </a:lnTo>
                  <a:lnTo>
                    <a:pt x="295656" y="10668"/>
                  </a:lnTo>
                  <a:lnTo>
                    <a:pt x="297180" y="11684"/>
                  </a:lnTo>
                  <a:close/>
                </a:path>
                <a:path w="311150" h="81280">
                  <a:moveTo>
                    <a:pt x="298704" y="12192"/>
                  </a:moveTo>
                  <a:lnTo>
                    <a:pt x="297180" y="11684"/>
                  </a:lnTo>
                  <a:lnTo>
                    <a:pt x="295656" y="10668"/>
                  </a:lnTo>
                  <a:lnTo>
                    <a:pt x="298704" y="12192"/>
                  </a:lnTo>
                  <a:close/>
                </a:path>
                <a:path w="311150" h="81280">
                  <a:moveTo>
                    <a:pt x="310895" y="18288"/>
                  </a:moveTo>
                  <a:lnTo>
                    <a:pt x="301752" y="18288"/>
                  </a:lnTo>
                  <a:lnTo>
                    <a:pt x="300228" y="13716"/>
                  </a:lnTo>
                  <a:lnTo>
                    <a:pt x="298704" y="12192"/>
                  </a:lnTo>
                  <a:lnTo>
                    <a:pt x="295656" y="10668"/>
                  </a:lnTo>
                  <a:lnTo>
                    <a:pt x="310895" y="10668"/>
                  </a:lnTo>
                  <a:lnTo>
                    <a:pt x="310895" y="18288"/>
                  </a:lnTo>
                  <a:close/>
                </a:path>
                <a:path w="311150" h="81280">
                  <a:moveTo>
                    <a:pt x="299085" y="12954"/>
                  </a:moveTo>
                  <a:lnTo>
                    <a:pt x="297180" y="11684"/>
                  </a:lnTo>
                  <a:lnTo>
                    <a:pt x="298704" y="12192"/>
                  </a:lnTo>
                  <a:lnTo>
                    <a:pt x="299085" y="12954"/>
                  </a:lnTo>
                  <a:close/>
                </a:path>
                <a:path w="311150" h="81280">
                  <a:moveTo>
                    <a:pt x="10668" y="13716"/>
                  </a:moveTo>
                  <a:lnTo>
                    <a:pt x="12192" y="12192"/>
                  </a:lnTo>
                  <a:lnTo>
                    <a:pt x="12954" y="12192"/>
                  </a:lnTo>
                  <a:lnTo>
                    <a:pt x="10668" y="13716"/>
                  </a:lnTo>
                  <a:close/>
                </a:path>
                <a:path w="311150" h="81280">
                  <a:moveTo>
                    <a:pt x="300228" y="13716"/>
                  </a:moveTo>
                  <a:lnTo>
                    <a:pt x="299085" y="12954"/>
                  </a:lnTo>
                  <a:lnTo>
                    <a:pt x="298704" y="12192"/>
                  </a:lnTo>
                  <a:lnTo>
                    <a:pt x="300228" y="13716"/>
                  </a:lnTo>
                  <a:close/>
                </a:path>
                <a:path w="311150" h="81280">
                  <a:moveTo>
                    <a:pt x="300228" y="15240"/>
                  </a:moveTo>
                  <a:lnTo>
                    <a:pt x="299085" y="12954"/>
                  </a:lnTo>
                  <a:lnTo>
                    <a:pt x="300228" y="13716"/>
                  </a:lnTo>
                  <a:lnTo>
                    <a:pt x="300228" y="15240"/>
                  </a:lnTo>
                  <a:close/>
                </a:path>
                <a:path w="311150" h="81280">
                  <a:moveTo>
                    <a:pt x="10160" y="15240"/>
                  </a:moveTo>
                  <a:lnTo>
                    <a:pt x="9144" y="15240"/>
                  </a:lnTo>
                  <a:lnTo>
                    <a:pt x="10668" y="13716"/>
                  </a:lnTo>
                  <a:lnTo>
                    <a:pt x="10160" y="15240"/>
                  </a:lnTo>
                  <a:close/>
                </a:path>
                <a:path w="311150" h="81280">
                  <a:moveTo>
                    <a:pt x="9144" y="18288"/>
                  </a:moveTo>
                  <a:lnTo>
                    <a:pt x="9144" y="16764"/>
                  </a:lnTo>
                  <a:lnTo>
                    <a:pt x="9652" y="16764"/>
                  </a:lnTo>
                  <a:lnTo>
                    <a:pt x="9144" y="18288"/>
                  </a:lnTo>
                  <a:close/>
                </a:path>
                <a:path w="311150" h="81280">
                  <a:moveTo>
                    <a:pt x="300228" y="64008"/>
                  </a:moveTo>
                  <a:lnTo>
                    <a:pt x="300228" y="16764"/>
                  </a:lnTo>
                  <a:lnTo>
                    <a:pt x="301752" y="18288"/>
                  </a:lnTo>
                  <a:lnTo>
                    <a:pt x="310895" y="18288"/>
                  </a:lnTo>
                  <a:lnTo>
                    <a:pt x="310895" y="62484"/>
                  </a:lnTo>
                  <a:lnTo>
                    <a:pt x="301752" y="62484"/>
                  </a:lnTo>
                  <a:lnTo>
                    <a:pt x="300228" y="64008"/>
                  </a:lnTo>
                  <a:close/>
                </a:path>
                <a:path w="311150" h="81280">
                  <a:moveTo>
                    <a:pt x="9652" y="64008"/>
                  </a:moveTo>
                  <a:lnTo>
                    <a:pt x="9144" y="64008"/>
                  </a:lnTo>
                  <a:lnTo>
                    <a:pt x="9144" y="62484"/>
                  </a:lnTo>
                  <a:lnTo>
                    <a:pt x="9652" y="64008"/>
                  </a:lnTo>
                  <a:close/>
                </a:path>
                <a:path w="311150" h="81280">
                  <a:moveTo>
                    <a:pt x="310895" y="70104"/>
                  </a:moveTo>
                  <a:lnTo>
                    <a:pt x="295656" y="70104"/>
                  </a:lnTo>
                  <a:lnTo>
                    <a:pt x="298704" y="68580"/>
                  </a:lnTo>
                  <a:lnTo>
                    <a:pt x="300228" y="67056"/>
                  </a:lnTo>
                  <a:lnTo>
                    <a:pt x="301752" y="62484"/>
                  </a:lnTo>
                  <a:lnTo>
                    <a:pt x="310895" y="62484"/>
                  </a:lnTo>
                  <a:lnTo>
                    <a:pt x="310895" y="70104"/>
                  </a:lnTo>
                  <a:close/>
                </a:path>
                <a:path w="311150" h="81280">
                  <a:moveTo>
                    <a:pt x="10668" y="67056"/>
                  </a:moveTo>
                  <a:lnTo>
                    <a:pt x="9144" y="65532"/>
                  </a:lnTo>
                  <a:lnTo>
                    <a:pt x="10160" y="65532"/>
                  </a:lnTo>
                  <a:lnTo>
                    <a:pt x="10668" y="67056"/>
                  </a:lnTo>
                  <a:close/>
                </a:path>
                <a:path w="311150" h="81280">
                  <a:moveTo>
                    <a:pt x="299085" y="67817"/>
                  </a:moveTo>
                  <a:lnTo>
                    <a:pt x="300228" y="65532"/>
                  </a:lnTo>
                  <a:lnTo>
                    <a:pt x="300228" y="67056"/>
                  </a:lnTo>
                  <a:lnTo>
                    <a:pt x="299085" y="67817"/>
                  </a:lnTo>
                  <a:close/>
                </a:path>
                <a:path w="311150" h="81280">
                  <a:moveTo>
                    <a:pt x="13715" y="69087"/>
                  </a:moveTo>
                  <a:lnTo>
                    <a:pt x="12192" y="68580"/>
                  </a:lnTo>
                  <a:lnTo>
                    <a:pt x="10668" y="67056"/>
                  </a:lnTo>
                  <a:lnTo>
                    <a:pt x="13715" y="69087"/>
                  </a:lnTo>
                  <a:close/>
                </a:path>
                <a:path w="311150" h="81280">
                  <a:moveTo>
                    <a:pt x="298704" y="68580"/>
                  </a:moveTo>
                  <a:lnTo>
                    <a:pt x="299085" y="67817"/>
                  </a:lnTo>
                  <a:lnTo>
                    <a:pt x="300228" y="67056"/>
                  </a:lnTo>
                  <a:lnTo>
                    <a:pt x="298704" y="68580"/>
                  </a:lnTo>
                  <a:close/>
                </a:path>
                <a:path w="311150" h="81280">
                  <a:moveTo>
                    <a:pt x="297180" y="69087"/>
                  </a:moveTo>
                  <a:lnTo>
                    <a:pt x="299085" y="67817"/>
                  </a:lnTo>
                  <a:lnTo>
                    <a:pt x="298704" y="68580"/>
                  </a:lnTo>
                  <a:lnTo>
                    <a:pt x="297180" y="69087"/>
                  </a:lnTo>
                  <a:close/>
                </a:path>
                <a:path w="311150" h="81280">
                  <a:moveTo>
                    <a:pt x="15240" y="70104"/>
                  </a:moveTo>
                  <a:lnTo>
                    <a:pt x="12192" y="68580"/>
                  </a:lnTo>
                  <a:lnTo>
                    <a:pt x="13715" y="69087"/>
                  </a:lnTo>
                  <a:lnTo>
                    <a:pt x="15240" y="70104"/>
                  </a:lnTo>
                  <a:close/>
                </a:path>
                <a:path w="311150" h="81280">
                  <a:moveTo>
                    <a:pt x="295656" y="70104"/>
                  </a:moveTo>
                  <a:lnTo>
                    <a:pt x="297180" y="69087"/>
                  </a:lnTo>
                  <a:lnTo>
                    <a:pt x="298704" y="68580"/>
                  </a:lnTo>
                  <a:lnTo>
                    <a:pt x="295656" y="70104"/>
                  </a:lnTo>
                  <a:close/>
                </a:path>
                <a:path w="311150" h="81280">
                  <a:moveTo>
                    <a:pt x="16764" y="70104"/>
                  </a:moveTo>
                  <a:lnTo>
                    <a:pt x="15240" y="70104"/>
                  </a:lnTo>
                  <a:lnTo>
                    <a:pt x="13715" y="69087"/>
                  </a:lnTo>
                  <a:lnTo>
                    <a:pt x="16764" y="70104"/>
                  </a:lnTo>
                  <a:close/>
                </a:path>
                <a:path w="311150" h="81280">
                  <a:moveTo>
                    <a:pt x="295656" y="70104"/>
                  </a:moveTo>
                  <a:lnTo>
                    <a:pt x="294131" y="70104"/>
                  </a:lnTo>
                  <a:lnTo>
                    <a:pt x="297180" y="69087"/>
                  </a:lnTo>
                  <a:lnTo>
                    <a:pt x="295656" y="70104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433315" y="1612391"/>
              <a:ext cx="302260" cy="68580"/>
            </a:xfrm>
            <a:custGeom>
              <a:avLst/>
              <a:gdLst/>
              <a:ahLst/>
              <a:cxnLst/>
              <a:rect l="l" t="t" r="r" b="b"/>
              <a:pathLst>
                <a:path w="302260" h="68580">
                  <a:moveTo>
                    <a:pt x="297180" y="68579"/>
                  </a:moveTo>
                  <a:lnTo>
                    <a:pt x="6096" y="68579"/>
                  </a:lnTo>
                  <a:lnTo>
                    <a:pt x="0" y="64007"/>
                  </a:lnTo>
                  <a:lnTo>
                    <a:pt x="0" y="10667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297180" y="0"/>
                  </a:lnTo>
                  <a:lnTo>
                    <a:pt x="301752" y="4571"/>
                  </a:lnTo>
                  <a:lnTo>
                    <a:pt x="301752" y="64007"/>
                  </a:lnTo>
                  <a:lnTo>
                    <a:pt x="297180" y="68579"/>
                  </a:lnTo>
                  <a:close/>
                </a:path>
              </a:pathLst>
            </a:custGeom>
            <a:solidFill>
              <a:srgbClr val="C41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809744" y="1612391"/>
              <a:ext cx="302260" cy="68580"/>
            </a:xfrm>
            <a:custGeom>
              <a:avLst/>
              <a:gdLst/>
              <a:ahLst/>
              <a:cxnLst/>
              <a:rect l="l" t="t" r="r" b="b"/>
              <a:pathLst>
                <a:path w="302260" h="68580">
                  <a:moveTo>
                    <a:pt x="297180" y="68579"/>
                  </a:moveTo>
                  <a:lnTo>
                    <a:pt x="6096" y="68579"/>
                  </a:lnTo>
                  <a:lnTo>
                    <a:pt x="0" y="64007"/>
                  </a:lnTo>
                  <a:lnTo>
                    <a:pt x="0" y="10667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297180" y="0"/>
                  </a:lnTo>
                  <a:lnTo>
                    <a:pt x="301752" y="4571"/>
                  </a:lnTo>
                  <a:lnTo>
                    <a:pt x="301752" y="64007"/>
                  </a:lnTo>
                  <a:lnTo>
                    <a:pt x="297180" y="68579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77028" y="1606295"/>
              <a:ext cx="312420" cy="81280"/>
            </a:xfrm>
            <a:custGeom>
              <a:avLst/>
              <a:gdLst/>
              <a:ahLst/>
              <a:cxnLst/>
              <a:rect l="l" t="t" r="r" b="b"/>
              <a:pathLst>
                <a:path w="312420" h="81280">
                  <a:moveTo>
                    <a:pt x="295656" y="80772"/>
                  </a:moveTo>
                  <a:lnTo>
                    <a:pt x="16764" y="80772"/>
                  </a:lnTo>
                  <a:lnTo>
                    <a:pt x="10668" y="79248"/>
                  </a:lnTo>
                  <a:lnTo>
                    <a:pt x="4572" y="74676"/>
                  </a:lnTo>
                  <a:lnTo>
                    <a:pt x="1524" y="70104"/>
                  </a:lnTo>
                  <a:lnTo>
                    <a:pt x="0" y="64008"/>
                  </a:lnTo>
                  <a:lnTo>
                    <a:pt x="0" y="16764"/>
                  </a:lnTo>
                  <a:lnTo>
                    <a:pt x="1524" y="10668"/>
                  </a:lnTo>
                  <a:lnTo>
                    <a:pt x="4572" y="4572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295656" y="0"/>
                  </a:lnTo>
                  <a:lnTo>
                    <a:pt x="301752" y="1524"/>
                  </a:lnTo>
                  <a:lnTo>
                    <a:pt x="307848" y="4572"/>
                  </a:lnTo>
                  <a:lnTo>
                    <a:pt x="310895" y="10668"/>
                  </a:lnTo>
                  <a:lnTo>
                    <a:pt x="15240" y="10668"/>
                  </a:lnTo>
                  <a:lnTo>
                    <a:pt x="10668" y="15240"/>
                  </a:lnTo>
                  <a:lnTo>
                    <a:pt x="11684" y="15240"/>
                  </a:lnTo>
                  <a:lnTo>
                    <a:pt x="11176" y="16764"/>
                  </a:lnTo>
                  <a:lnTo>
                    <a:pt x="10668" y="16764"/>
                  </a:lnTo>
                  <a:lnTo>
                    <a:pt x="10668" y="64008"/>
                  </a:lnTo>
                  <a:lnTo>
                    <a:pt x="11176" y="64008"/>
                  </a:lnTo>
                  <a:lnTo>
                    <a:pt x="11684" y="65532"/>
                  </a:lnTo>
                  <a:lnTo>
                    <a:pt x="10668" y="65532"/>
                  </a:lnTo>
                  <a:lnTo>
                    <a:pt x="15240" y="70104"/>
                  </a:lnTo>
                  <a:lnTo>
                    <a:pt x="310895" y="70104"/>
                  </a:lnTo>
                  <a:lnTo>
                    <a:pt x="307848" y="74676"/>
                  </a:lnTo>
                  <a:lnTo>
                    <a:pt x="301752" y="79248"/>
                  </a:lnTo>
                  <a:lnTo>
                    <a:pt x="295656" y="80772"/>
                  </a:lnTo>
                  <a:close/>
                </a:path>
                <a:path w="312420" h="81280">
                  <a:moveTo>
                    <a:pt x="298704" y="12192"/>
                  </a:moveTo>
                  <a:lnTo>
                    <a:pt x="294131" y="10668"/>
                  </a:lnTo>
                  <a:lnTo>
                    <a:pt x="297180" y="10668"/>
                  </a:lnTo>
                  <a:lnTo>
                    <a:pt x="298704" y="12192"/>
                  </a:lnTo>
                  <a:close/>
                </a:path>
                <a:path w="312420" h="81280">
                  <a:moveTo>
                    <a:pt x="300609" y="12953"/>
                  </a:moveTo>
                  <a:lnTo>
                    <a:pt x="297180" y="10668"/>
                  </a:lnTo>
                  <a:lnTo>
                    <a:pt x="310895" y="10668"/>
                  </a:lnTo>
                  <a:lnTo>
                    <a:pt x="311276" y="12192"/>
                  </a:lnTo>
                  <a:lnTo>
                    <a:pt x="300228" y="12192"/>
                  </a:lnTo>
                  <a:lnTo>
                    <a:pt x="300609" y="12953"/>
                  </a:lnTo>
                  <a:close/>
                </a:path>
                <a:path w="312420" h="81280">
                  <a:moveTo>
                    <a:pt x="301752" y="13716"/>
                  </a:moveTo>
                  <a:lnTo>
                    <a:pt x="300609" y="12953"/>
                  </a:lnTo>
                  <a:lnTo>
                    <a:pt x="300228" y="12192"/>
                  </a:lnTo>
                  <a:lnTo>
                    <a:pt x="301752" y="13716"/>
                  </a:lnTo>
                  <a:close/>
                </a:path>
                <a:path w="312420" h="81280">
                  <a:moveTo>
                    <a:pt x="311276" y="68580"/>
                  </a:moveTo>
                  <a:lnTo>
                    <a:pt x="300228" y="68580"/>
                  </a:lnTo>
                  <a:lnTo>
                    <a:pt x="301752" y="67056"/>
                  </a:lnTo>
                  <a:lnTo>
                    <a:pt x="301752" y="13716"/>
                  </a:lnTo>
                  <a:lnTo>
                    <a:pt x="300228" y="12192"/>
                  </a:lnTo>
                  <a:lnTo>
                    <a:pt x="311276" y="12192"/>
                  </a:lnTo>
                  <a:lnTo>
                    <a:pt x="312419" y="16764"/>
                  </a:lnTo>
                  <a:lnTo>
                    <a:pt x="312419" y="64008"/>
                  </a:lnTo>
                  <a:lnTo>
                    <a:pt x="311276" y="68580"/>
                  </a:lnTo>
                  <a:close/>
                </a:path>
                <a:path w="312420" h="81280">
                  <a:moveTo>
                    <a:pt x="301752" y="15240"/>
                  </a:moveTo>
                  <a:lnTo>
                    <a:pt x="300609" y="12953"/>
                  </a:lnTo>
                  <a:lnTo>
                    <a:pt x="301752" y="13716"/>
                  </a:lnTo>
                  <a:lnTo>
                    <a:pt x="301752" y="15240"/>
                  </a:lnTo>
                  <a:close/>
                </a:path>
                <a:path w="312420" h="81280">
                  <a:moveTo>
                    <a:pt x="11684" y="15240"/>
                  </a:moveTo>
                  <a:lnTo>
                    <a:pt x="10668" y="15240"/>
                  </a:lnTo>
                  <a:lnTo>
                    <a:pt x="12192" y="13716"/>
                  </a:lnTo>
                  <a:lnTo>
                    <a:pt x="11684" y="15240"/>
                  </a:lnTo>
                  <a:close/>
                </a:path>
                <a:path w="312420" h="81280">
                  <a:moveTo>
                    <a:pt x="10668" y="18288"/>
                  </a:moveTo>
                  <a:lnTo>
                    <a:pt x="10668" y="16764"/>
                  </a:lnTo>
                  <a:lnTo>
                    <a:pt x="11176" y="16764"/>
                  </a:lnTo>
                  <a:lnTo>
                    <a:pt x="10668" y="18288"/>
                  </a:lnTo>
                  <a:close/>
                </a:path>
                <a:path w="312420" h="81280">
                  <a:moveTo>
                    <a:pt x="11176" y="64008"/>
                  </a:moveTo>
                  <a:lnTo>
                    <a:pt x="10668" y="64008"/>
                  </a:lnTo>
                  <a:lnTo>
                    <a:pt x="10668" y="62484"/>
                  </a:lnTo>
                  <a:lnTo>
                    <a:pt x="11176" y="64008"/>
                  </a:lnTo>
                  <a:close/>
                </a:path>
                <a:path w="312420" h="81280">
                  <a:moveTo>
                    <a:pt x="12192" y="67056"/>
                  </a:moveTo>
                  <a:lnTo>
                    <a:pt x="10668" y="65532"/>
                  </a:lnTo>
                  <a:lnTo>
                    <a:pt x="11684" y="65532"/>
                  </a:lnTo>
                  <a:lnTo>
                    <a:pt x="12192" y="67056"/>
                  </a:lnTo>
                  <a:close/>
                </a:path>
                <a:path w="312420" h="81280">
                  <a:moveTo>
                    <a:pt x="300609" y="67818"/>
                  </a:moveTo>
                  <a:lnTo>
                    <a:pt x="301752" y="65532"/>
                  </a:lnTo>
                  <a:lnTo>
                    <a:pt x="301752" y="67056"/>
                  </a:lnTo>
                  <a:lnTo>
                    <a:pt x="300609" y="67818"/>
                  </a:lnTo>
                  <a:close/>
                </a:path>
                <a:path w="312420" h="81280">
                  <a:moveTo>
                    <a:pt x="300228" y="68580"/>
                  </a:moveTo>
                  <a:lnTo>
                    <a:pt x="300609" y="67818"/>
                  </a:lnTo>
                  <a:lnTo>
                    <a:pt x="301752" y="67056"/>
                  </a:lnTo>
                  <a:lnTo>
                    <a:pt x="300228" y="68580"/>
                  </a:lnTo>
                  <a:close/>
                </a:path>
                <a:path w="312420" h="81280">
                  <a:moveTo>
                    <a:pt x="310895" y="70104"/>
                  </a:moveTo>
                  <a:lnTo>
                    <a:pt x="297180" y="70104"/>
                  </a:lnTo>
                  <a:lnTo>
                    <a:pt x="300609" y="67818"/>
                  </a:lnTo>
                  <a:lnTo>
                    <a:pt x="300228" y="68580"/>
                  </a:lnTo>
                  <a:lnTo>
                    <a:pt x="311276" y="68580"/>
                  </a:lnTo>
                  <a:lnTo>
                    <a:pt x="310895" y="70104"/>
                  </a:lnTo>
                  <a:close/>
                </a:path>
                <a:path w="312420" h="81280">
                  <a:moveTo>
                    <a:pt x="18288" y="70104"/>
                  </a:moveTo>
                  <a:lnTo>
                    <a:pt x="15240" y="70104"/>
                  </a:lnTo>
                  <a:lnTo>
                    <a:pt x="13716" y="68580"/>
                  </a:lnTo>
                  <a:lnTo>
                    <a:pt x="18288" y="70104"/>
                  </a:lnTo>
                  <a:close/>
                </a:path>
                <a:path w="312420" h="81280">
                  <a:moveTo>
                    <a:pt x="297180" y="70104"/>
                  </a:moveTo>
                  <a:lnTo>
                    <a:pt x="294131" y="70104"/>
                  </a:lnTo>
                  <a:lnTo>
                    <a:pt x="298704" y="68580"/>
                  </a:lnTo>
                  <a:lnTo>
                    <a:pt x="297180" y="70104"/>
                  </a:lnTo>
                  <a:close/>
                </a:path>
              </a:pathLst>
            </a:custGeom>
            <a:solidFill>
              <a:srgbClr val="C41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53455" y="1606295"/>
              <a:ext cx="312420" cy="81280"/>
            </a:xfrm>
            <a:custGeom>
              <a:avLst/>
              <a:gdLst/>
              <a:ahLst/>
              <a:cxnLst/>
              <a:rect l="l" t="t" r="r" b="b"/>
              <a:pathLst>
                <a:path w="312420" h="81280">
                  <a:moveTo>
                    <a:pt x="295656" y="80772"/>
                  </a:moveTo>
                  <a:lnTo>
                    <a:pt x="16764" y="80772"/>
                  </a:lnTo>
                  <a:lnTo>
                    <a:pt x="10668" y="79248"/>
                  </a:lnTo>
                  <a:lnTo>
                    <a:pt x="4572" y="74676"/>
                  </a:lnTo>
                  <a:lnTo>
                    <a:pt x="1524" y="70104"/>
                  </a:lnTo>
                  <a:lnTo>
                    <a:pt x="0" y="64008"/>
                  </a:lnTo>
                  <a:lnTo>
                    <a:pt x="0" y="16764"/>
                  </a:lnTo>
                  <a:lnTo>
                    <a:pt x="1524" y="10668"/>
                  </a:lnTo>
                  <a:lnTo>
                    <a:pt x="4572" y="4572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295656" y="0"/>
                  </a:lnTo>
                  <a:lnTo>
                    <a:pt x="301752" y="1524"/>
                  </a:lnTo>
                  <a:lnTo>
                    <a:pt x="307848" y="4572"/>
                  </a:lnTo>
                  <a:lnTo>
                    <a:pt x="310895" y="10668"/>
                  </a:lnTo>
                  <a:lnTo>
                    <a:pt x="15240" y="10668"/>
                  </a:lnTo>
                  <a:lnTo>
                    <a:pt x="10668" y="15240"/>
                  </a:lnTo>
                  <a:lnTo>
                    <a:pt x="11684" y="15240"/>
                  </a:lnTo>
                  <a:lnTo>
                    <a:pt x="11176" y="16764"/>
                  </a:lnTo>
                  <a:lnTo>
                    <a:pt x="10668" y="16764"/>
                  </a:lnTo>
                  <a:lnTo>
                    <a:pt x="10668" y="64008"/>
                  </a:lnTo>
                  <a:lnTo>
                    <a:pt x="11176" y="64008"/>
                  </a:lnTo>
                  <a:lnTo>
                    <a:pt x="11684" y="65532"/>
                  </a:lnTo>
                  <a:lnTo>
                    <a:pt x="10668" y="65532"/>
                  </a:lnTo>
                  <a:lnTo>
                    <a:pt x="15240" y="70104"/>
                  </a:lnTo>
                  <a:lnTo>
                    <a:pt x="310895" y="70104"/>
                  </a:lnTo>
                  <a:lnTo>
                    <a:pt x="307848" y="74676"/>
                  </a:lnTo>
                  <a:lnTo>
                    <a:pt x="301752" y="79248"/>
                  </a:lnTo>
                  <a:lnTo>
                    <a:pt x="295656" y="80772"/>
                  </a:lnTo>
                  <a:close/>
                </a:path>
                <a:path w="312420" h="81280">
                  <a:moveTo>
                    <a:pt x="298704" y="12192"/>
                  </a:moveTo>
                  <a:lnTo>
                    <a:pt x="294131" y="10668"/>
                  </a:lnTo>
                  <a:lnTo>
                    <a:pt x="297180" y="10668"/>
                  </a:lnTo>
                  <a:lnTo>
                    <a:pt x="298704" y="12192"/>
                  </a:lnTo>
                  <a:close/>
                </a:path>
                <a:path w="312420" h="81280">
                  <a:moveTo>
                    <a:pt x="300609" y="12953"/>
                  </a:moveTo>
                  <a:lnTo>
                    <a:pt x="297180" y="10668"/>
                  </a:lnTo>
                  <a:lnTo>
                    <a:pt x="310895" y="10668"/>
                  </a:lnTo>
                  <a:lnTo>
                    <a:pt x="311276" y="12192"/>
                  </a:lnTo>
                  <a:lnTo>
                    <a:pt x="300228" y="12192"/>
                  </a:lnTo>
                  <a:lnTo>
                    <a:pt x="300609" y="12953"/>
                  </a:lnTo>
                  <a:close/>
                </a:path>
                <a:path w="312420" h="81280">
                  <a:moveTo>
                    <a:pt x="301752" y="13716"/>
                  </a:moveTo>
                  <a:lnTo>
                    <a:pt x="300609" y="12953"/>
                  </a:lnTo>
                  <a:lnTo>
                    <a:pt x="300228" y="12192"/>
                  </a:lnTo>
                  <a:lnTo>
                    <a:pt x="301752" y="13716"/>
                  </a:lnTo>
                  <a:close/>
                </a:path>
                <a:path w="312420" h="81280">
                  <a:moveTo>
                    <a:pt x="311276" y="68580"/>
                  </a:moveTo>
                  <a:lnTo>
                    <a:pt x="300228" y="68580"/>
                  </a:lnTo>
                  <a:lnTo>
                    <a:pt x="301752" y="67056"/>
                  </a:lnTo>
                  <a:lnTo>
                    <a:pt x="301752" y="13716"/>
                  </a:lnTo>
                  <a:lnTo>
                    <a:pt x="300228" y="12192"/>
                  </a:lnTo>
                  <a:lnTo>
                    <a:pt x="311276" y="12192"/>
                  </a:lnTo>
                  <a:lnTo>
                    <a:pt x="312419" y="16764"/>
                  </a:lnTo>
                  <a:lnTo>
                    <a:pt x="312419" y="64008"/>
                  </a:lnTo>
                  <a:lnTo>
                    <a:pt x="311276" y="68580"/>
                  </a:lnTo>
                  <a:close/>
                </a:path>
                <a:path w="312420" h="81280">
                  <a:moveTo>
                    <a:pt x="301752" y="15240"/>
                  </a:moveTo>
                  <a:lnTo>
                    <a:pt x="300609" y="12953"/>
                  </a:lnTo>
                  <a:lnTo>
                    <a:pt x="301752" y="13716"/>
                  </a:lnTo>
                  <a:lnTo>
                    <a:pt x="301752" y="15240"/>
                  </a:lnTo>
                  <a:close/>
                </a:path>
                <a:path w="312420" h="81280">
                  <a:moveTo>
                    <a:pt x="11684" y="15240"/>
                  </a:moveTo>
                  <a:lnTo>
                    <a:pt x="10668" y="15240"/>
                  </a:lnTo>
                  <a:lnTo>
                    <a:pt x="12192" y="13716"/>
                  </a:lnTo>
                  <a:lnTo>
                    <a:pt x="11684" y="15240"/>
                  </a:lnTo>
                  <a:close/>
                </a:path>
                <a:path w="312420" h="81280">
                  <a:moveTo>
                    <a:pt x="10668" y="18288"/>
                  </a:moveTo>
                  <a:lnTo>
                    <a:pt x="10668" y="16764"/>
                  </a:lnTo>
                  <a:lnTo>
                    <a:pt x="11176" y="16764"/>
                  </a:lnTo>
                  <a:lnTo>
                    <a:pt x="10668" y="18288"/>
                  </a:lnTo>
                  <a:close/>
                </a:path>
                <a:path w="312420" h="81280">
                  <a:moveTo>
                    <a:pt x="11176" y="64008"/>
                  </a:moveTo>
                  <a:lnTo>
                    <a:pt x="10668" y="64008"/>
                  </a:lnTo>
                  <a:lnTo>
                    <a:pt x="10668" y="62484"/>
                  </a:lnTo>
                  <a:lnTo>
                    <a:pt x="11176" y="64008"/>
                  </a:lnTo>
                  <a:close/>
                </a:path>
                <a:path w="312420" h="81280">
                  <a:moveTo>
                    <a:pt x="12192" y="67056"/>
                  </a:moveTo>
                  <a:lnTo>
                    <a:pt x="10668" y="65532"/>
                  </a:lnTo>
                  <a:lnTo>
                    <a:pt x="11684" y="65532"/>
                  </a:lnTo>
                  <a:lnTo>
                    <a:pt x="12192" y="67056"/>
                  </a:lnTo>
                  <a:close/>
                </a:path>
                <a:path w="312420" h="81280">
                  <a:moveTo>
                    <a:pt x="300609" y="67818"/>
                  </a:moveTo>
                  <a:lnTo>
                    <a:pt x="301752" y="65532"/>
                  </a:lnTo>
                  <a:lnTo>
                    <a:pt x="301752" y="67056"/>
                  </a:lnTo>
                  <a:lnTo>
                    <a:pt x="300609" y="67818"/>
                  </a:lnTo>
                  <a:close/>
                </a:path>
                <a:path w="312420" h="81280">
                  <a:moveTo>
                    <a:pt x="300228" y="68580"/>
                  </a:moveTo>
                  <a:lnTo>
                    <a:pt x="300609" y="67818"/>
                  </a:lnTo>
                  <a:lnTo>
                    <a:pt x="301752" y="67056"/>
                  </a:lnTo>
                  <a:lnTo>
                    <a:pt x="300228" y="68580"/>
                  </a:lnTo>
                  <a:close/>
                </a:path>
                <a:path w="312420" h="81280">
                  <a:moveTo>
                    <a:pt x="310895" y="70104"/>
                  </a:moveTo>
                  <a:lnTo>
                    <a:pt x="297180" y="70104"/>
                  </a:lnTo>
                  <a:lnTo>
                    <a:pt x="300609" y="67818"/>
                  </a:lnTo>
                  <a:lnTo>
                    <a:pt x="300228" y="68580"/>
                  </a:lnTo>
                  <a:lnTo>
                    <a:pt x="311276" y="68580"/>
                  </a:lnTo>
                  <a:lnTo>
                    <a:pt x="310895" y="70104"/>
                  </a:lnTo>
                  <a:close/>
                </a:path>
                <a:path w="312420" h="81280">
                  <a:moveTo>
                    <a:pt x="18288" y="70104"/>
                  </a:moveTo>
                  <a:lnTo>
                    <a:pt x="15240" y="70104"/>
                  </a:lnTo>
                  <a:lnTo>
                    <a:pt x="13716" y="68580"/>
                  </a:lnTo>
                  <a:lnTo>
                    <a:pt x="18288" y="70104"/>
                  </a:lnTo>
                  <a:close/>
                </a:path>
                <a:path w="312420" h="81280">
                  <a:moveTo>
                    <a:pt x="297180" y="70104"/>
                  </a:moveTo>
                  <a:lnTo>
                    <a:pt x="294131" y="70104"/>
                  </a:lnTo>
                  <a:lnTo>
                    <a:pt x="298704" y="68580"/>
                  </a:lnTo>
                  <a:lnTo>
                    <a:pt x="297180" y="70104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863596" y="1612391"/>
              <a:ext cx="302260" cy="68580"/>
            </a:xfrm>
            <a:custGeom>
              <a:avLst/>
              <a:gdLst/>
              <a:ahLst/>
              <a:cxnLst/>
              <a:rect l="l" t="t" r="r" b="b"/>
              <a:pathLst>
                <a:path w="302260" h="68580">
                  <a:moveTo>
                    <a:pt x="297180" y="68579"/>
                  </a:moveTo>
                  <a:lnTo>
                    <a:pt x="6096" y="68579"/>
                  </a:lnTo>
                  <a:lnTo>
                    <a:pt x="0" y="64007"/>
                  </a:lnTo>
                  <a:lnTo>
                    <a:pt x="0" y="10667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297180" y="0"/>
                  </a:lnTo>
                  <a:lnTo>
                    <a:pt x="301752" y="4571"/>
                  </a:lnTo>
                  <a:lnTo>
                    <a:pt x="301752" y="64007"/>
                  </a:lnTo>
                  <a:lnTo>
                    <a:pt x="297180" y="68579"/>
                  </a:lnTo>
                  <a:close/>
                </a:path>
              </a:pathLst>
            </a:custGeom>
            <a:solidFill>
              <a:srgbClr val="C41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240024" y="1612391"/>
              <a:ext cx="302260" cy="68580"/>
            </a:xfrm>
            <a:custGeom>
              <a:avLst/>
              <a:gdLst/>
              <a:ahLst/>
              <a:cxnLst/>
              <a:rect l="l" t="t" r="r" b="b"/>
              <a:pathLst>
                <a:path w="302260" h="68580">
                  <a:moveTo>
                    <a:pt x="297180" y="68579"/>
                  </a:moveTo>
                  <a:lnTo>
                    <a:pt x="6096" y="68579"/>
                  </a:lnTo>
                  <a:lnTo>
                    <a:pt x="0" y="64007"/>
                  </a:lnTo>
                  <a:lnTo>
                    <a:pt x="0" y="10667"/>
                  </a:lnTo>
                  <a:lnTo>
                    <a:pt x="0" y="4571"/>
                  </a:lnTo>
                  <a:lnTo>
                    <a:pt x="6096" y="0"/>
                  </a:lnTo>
                  <a:lnTo>
                    <a:pt x="297180" y="0"/>
                  </a:lnTo>
                  <a:lnTo>
                    <a:pt x="301752" y="4571"/>
                  </a:lnTo>
                  <a:lnTo>
                    <a:pt x="301752" y="64007"/>
                  </a:lnTo>
                  <a:lnTo>
                    <a:pt x="297180" y="68579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607308" y="1606295"/>
              <a:ext cx="312420" cy="81280"/>
            </a:xfrm>
            <a:custGeom>
              <a:avLst/>
              <a:gdLst/>
              <a:ahLst/>
              <a:cxnLst/>
              <a:rect l="l" t="t" r="r" b="b"/>
              <a:pathLst>
                <a:path w="312420" h="81280">
                  <a:moveTo>
                    <a:pt x="295656" y="80772"/>
                  </a:moveTo>
                  <a:lnTo>
                    <a:pt x="16764" y="80772"/>
                  </a:lnTo>
                  <a:lnTo>
                    <a:pt x="10668" y="79248"/>
                  </a:lnTo>
                  <a:lnTo>
                    <a:pt x="1524" y="70104"/>
                  </a:lnTo>
                  <a:lnTo>
                    <a:pt x="0" y="64008"/>
                  </a:lnTo>
                  <a:lnTo>
                    <a:pt x="0" y="16764"/>
                  </a:lnTo>
                  <a:lnTo>
                    <a:pt x="1524" y="10668"/>
                  </a:lnTo>
                  <a:lnTo>
                    <a:pt x="6096" y="4572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295656" y="0"/>
                  </a:lnTo>
                  <a:lnTo>
                    <a:pt x="301752" y="1524"/>
                  </a:lnTo>
                  <a:lnTo>
                    <a:pt x="307848" y="4572"/>
                  </a:lnTo>
                  <a:lnTo>
                    <a:pt x="310895" y="10668"/>
                  </a:lnTo>
                  <a:lnTo>
                    <a:pt x="15240" y="10668"/>
                  </a:lnTo>
                  <a:lnTo>
                    <a:pt x="10668" y="15240"/>
                  </a:lnTo>
                  <a:lnTo>
                    <a:pt x="11684" y="15240"/>
                  </a:lnTo>
                  <a:lnTo>
                    <a:pt x="11176" y="16764"/>
                  </a:lnTo>
                  <a:lnTo>
                    <a:pt x="10668" y="16764"/>
                  </a:lnTo>
                  <a:lnTo>
                    <a:pt x="10668" y="64008"/>
                  </a:lnTo>
                  <a:lnTo>
                    <a:pt x="11176" y="64008"/>
                  </a:lnTo>
                  <a:lnTo>
                    <a:pt x="11684" y="65532"/>
                  </a:lnTo>
                  <a:lnTo>
                    <a:pt x="10668" y="65532"/>
                  </a:lnTo>
                  <a:lnTo>
                    <a:pt x="15240" y="70104"/>
                  </a:lnTo>
                  <a:lnTo>
                    <a:pt x="310895" y="70104"/>
                  </a:lnTo>
                  <a:lnTo>
                    <a:pt x="307848" y="74676"/>
                  </a:lnTo>
                  <a:lnTo>
                    <a:pt x="301752" y="79248"/>
                  </a:lnTo>
                  <a:lnTo>
                    <a:pt x="295656" y="80772"/>
                  </a:lnTo>
                  <a:close/>
                </a:path>
                <a:path w="312420" h="81280">
                  <a:moveTo>
                    <a:pt x="298704" y="12192"/>
                  </a:moveTo>
                  <a:lnTo>
                    <a:pt x="294131" y="10668"/>
                  </a:lnTo>
                  <a:lnTo>
                    <a:pt x="297180" y="10668"/>
                  </a:lnTo>
                  <a:lnTo>
                    <a:pt x="298704" y="12192"/>
                  </a:lnTo>
                  <a:close/>
                </a:path>
                <a:path w="312420" h="81280">
                  <a:moveTo>
                    <a:pt x="300609" y="12953"/>
                  </a:moveTo>
                  <a:lnTo>
                    <a:pt x="297180" y="10668"/>
                  </a:lnTo>
                  <a:lnTo>
                    <a:pt x="310895" y="10668"/>
                  </a:lnTo>
                  <a:lnTo>
                    <a:pt x="311276" y="12192"/>
                  </a:lnTo>
                  <a:lnTo>
                    <a:pt x="300228" y="12192"/>
                  </a:lnTo>
                  <a:lnTo>
                    <a:pt x="300609" y="12953"/>
                  </a:lnTo>
                  <a:close/>
                </a:path>
                <a:path w="312420" h="81280">
                  <a:moveTo>
                    <a:pt x="301752" y="13716"/>
                  </a:moveTo>
                  <a:lnTo>
                    <a:pt x="300609" y="12953"/>
                  </a:lnTo>
                  <a:lnTo>
                    <a:pt x="300228" y="12192"/>
                  </a:lnTo>
                  <a:lnTo>
                    <a:pt x="301752" y="13716"/>
                  </a:lnTo>
                  <a:close/>
                </a:path>
                <a:path w="312420" h="81280">
                  <a:moveTo>
                    <a:pt x="311276" y="68580"/>
                  </a:moveTo>
                  <a:lnTo>
                    <a:pt x="300228" y="68580"/>
                  </a:lnTo>
                  <a:lnTo>
                    <a:pt x="301752" y="67056"/>
                  </a:lnTo>
                  <a:lnTo>
                    <a:pt x="301752" y="13716"/>
                  </a:lnTo>
                  <a:lnTo>
                    <a:pt x="300228" y="12192"/>
                  </a:lnTo>
                  <a:lnTo>
                    <a:pt x="311276" y="12192"/>
                  </a:lnTo>
                  <a:lnTo>
                    <a:pt x="312419" y="16764"/>
                  </a:lnTo>
                  <a:lnTo>
                    <a:pt x="312419" y="64008"/>
                  </a:lnTo>
                  <a:lnTo>
                    <a:pt x="311276" y="68580"/>
                  </a:lnTo>
                  <a:close/>
                </a:path>
                <a:path w="312420" h="81280">
                  <a:moveTo>
                    <a:pt x="301752" y="15240"/>
                  </a:moveTo>
                  <a:lnTo>
                    <a:pt x="300609" y="12953"/>
                  </a:lnTo>
                  <a:lnTo>
                    <a:pt x="301752" y="13716"/>
                  </a:lnTo>
                  <a:lnTo>
                    <a:pt x="301752" y="15240"/>
                  </a:lnTo>
                  <a:close/>
                </a:path>
                <a:path w="312420" h="81280">
                  <a:moveTo>
                    <a:pt x="11684" y="15240"/>
                  </a:moveTo>
                  <a:lnTo>
                    <a:pt x="10668" y="15240"/>
                  </a:lnTo>
                  <a:lnTo>
                    <a:pt x="12192" y="13716"/>
                  </a:lnTo>
                  <a:lnTo>
                    <a:pt x="11684" y="15240"/>
                  </a:lnTo>
                  <a:close/>
                </a:path>
                <a:path w="312420" h="81280">
                  <a:moveTo>
                    <a:pt x="10668" y="18288"/>
                  </a:moveTo>
                  <a:lnTo>
                    <a:pt x="10668" y="16764"/>
                  </a:lnTo>
                  <a:lnTo>
                    <a:pt x="11176" y="16764"/>
                  </a:lnTo>
                  <a:lnTo>
                    <a:pt x="10668" y="18288"/>
                  </a:lnTo>
                  <a:close/>
                </a:path>
                <a:path w="312420" h="81280">
                  <a:moveTo>
                    <a:pt x="11176" y="64008"/>
                  </a:moveTo>
                  <a:lnTo>
                    <a:pt x="10668" y="64008"/>
                  </a:lnTo>
                  <a:lnTo>
                    <a:pt x="10668" y="62484"/>
                  </a:lnTo>
                  <a:lnTo>
                    <a:pt x="11176" y="64008"/>
                  </a:lnTo>
                  <a:close/>
                </a:path>
                <a:path w="312420" h="81280">
                  <a:moveTo>
                    <a:pt x="12192" y="67056"/>
                  </a:moveTo>
                  <a:lnTo>
                    <a:pt x="10668" y="65532"/>
                  </a:lnTo>
                  <a:lnTo>
                    <a:pt x="11684" y="65532"/>
                  </a:lnTo>
                  <a:lnTo>
                    <a:pt x="12192" y="67056"/>
                  </a:lnTo>
                  <a:close/>
                </a:path>
                <a:path w="312420" h="81280">
                  <a:moveTo>
                    <a:pt x="300609" y="67818"/>
                  </a:moveTo>
                  <a:lnTo>
                    <a:pt x="301752" y="65532"/>
                  </a:lnTo>
                  <a:lnTo>
                    <a:pt x="301752" y="67056"/>
                  </a:lnTo>
                  <a:lnTo>
                    <a:pt x="300609" y="67818"/>
                  </a:lnTo>
                  <a:close/>
                </a:path>
                <a:path w="312420" h="81280">
                  <a:moveTo>
                    <a:pt x="300228" y="68580"/>
                  </a:moveTo>
                  <a:lnTo>
                    <a:pt x="300609" y="67818"/>
                  </a:lnTo>
                  <a:lnTo>
                    <a:pt x="301752" y="67056"/>
                  </a:lnTo>
                  <a:lnTo>
                    <a:pt x="300228" y="68580"/>
                  </a:lnTo>
                  <a:close/>
                </a:path>
                <a:path w="312420" h="81280">
                  <a:moveTo>
                    <a:pt x="310895" y="70104"/>
                  </a:moveTo>
                  <a:lnTo>
                    <a:pt x="297180" y="70104"/>
                  </a:lnTo>
                  <a:lnTo>
                    <a:pt x="300609" y="67818"/>
                  </a:lnTo>
                  <a:lnTo>
                    <a:pt x="300228" y="68580"/>
                  </a:lnTo>
                  <a:lnTo>
                    <a:pt x="311276" y="68580"/>
                  </a:lnTo>
                  <a:lnTo>
                    <a:pt x="310895" y="70104"/>
                  </a:lnTo>
                  <a:close/>
                </a:path>
                <a:path w="312420" h="81280">
                  <a:moveTo>
                    <a:pt x="18288" y="70104"/>
                  </a:moveTo>
                  <a:lnTo>
                    <a:pt x="15240" y="70104"/>
                  </a:lnTo>
                  <a:lnTo>
                    <a:pt x="13716" y="68580"/>
                  </a:lnTo>
                  <a:lnTo>
                    <a:pt x="18288" y="70104"/>
                  </a:lnTo>
                  <a:close/>
                </a:path>
                <a:path w="312420" h="81280">
                  <a:moveTo>
                    <a:pt x="297180" y="70104"/>
                  </a:moveTo>
                  <a:lnTo>
                    <a:pt x="294131" y="70104"/>
                  </a:lnTo>
                  <a:lnTo>
                    <a:pt x="298704" y="68580"/>
                  </a:lnTo>
                  <a:lnTo>
                    <a:pt x="297180" y="70104"/>
                  </a:lnTo>
                  <a:close/>
                </a:path>
              </a:pathLst>
            </a:custGeom>
            <a:solidFill>
              <a:srgbClr val="C41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983735" y="1606295"/>
              <a:ext cx="312420" cy="81280"/>
            </a:xfrm>
            <a:custGeom>
              <a:avLst/>
              <a:gdLst/>
              <a:ahLst/>
              <a:cxnLst/>
              <a:rect l="l" t="t" r="r" b="b"/>
              <a:pathLst>
                <a:path w="312420" h="81280">
                  <a:moveTo>
                    <a:pt x="295656" y="80772"/>
                  </a:moveTo>
                  <a:lnTo>
                    <a:pt x="16764" y="80772"/>
                  </a:lnTo>
                  <a:lnTo>
                    <a:pt x="10668" y="79248"/>
                  </a:lnTo>
                  <a:lnTo>
                    <a:pt x="1524" y="70104"/>
                  </a:lnTo>
                  <a:lnTo>
                    <a:pt x="0" y="64008"/>
                  </a:lnTo>
                  <a:lnTo>
                    <a:pt x="0" y="16764"/>
                  </a:lnTo>
                  <a:lnTo>
                    <a:pt x="1524" y="10668"/>
                  </a:lnTo>
                  <a:lnTo>
                    <a:pt x="6096" y="4572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295656" y="0"/>
                  </a:lnTo>
                  <a:lnTo>
                    <a:pt x="301752" y="1524"/>
                  </a:lnTo>
                  <a:lnTo>
                    <a:pt x="307848" y="4572"/>
                  </a:lnTo>
                  <a:lnTo>
                    <a:pt x="310895" y="10668"/>
                  </a:lnTo>
                  <a:lnTo>
                    <a:pt x="15240" y="10668"/>
                  </a:lnTo>
                  <a:lnTo>
                    <a:pt x="10668" y="15240"/>
                  </a:lnTo>
                  <a:lnTo>
                    <a:pt x="11684" y="15240"/>
                  </a:lnTo>
                  <a:lnTo>
                    <a:pt x="11176" y="16764"/>
                  </a:lnTo>
                  <a:lnTo>
                    <a:pt x="10668" y="16764"/>
                  </a:lnTo>
                  <a:lnTo>
                    <a:pt x="10668" y="64008"/>
                  </a:lnTo>
                  <a:lnTo>
                    <a:pt x="11176" y="64008"/>
                  </a:lnTo>
                  <a:lnTo>
                    <a:pt x="11684" y="65532"/>
                  </a:lnTo>
                  <a:lnTo>
                    <a:pt x="10668" y="65532"/>
                  </a:lnTo>
                  <a:lnTo>
                    <a:pt x="15240" y="70104"/>
                  </a:lnTo>
                  <a:lnTo>
                    <a:pt x="310895" y="70104"/>
                  </a:lnTo>
                  <a:lnTo>
                    <a:pt x="307848" y="74676"/>
                  </a:lnTo>
                  <a:lnTo>
                    <a:pt x="301752" y="79248"/>
                  </a:lnTo>
                  <a:lnTo>
                    <a:pt x="295656" y="80772"/>
                  </a:lnTo>
                  <a:close/>
                </a:path>
                <a:path w="312420" h="81280">
                  <a:moveTo>
                    <a:pt x="298704" y="12192"/>
                  </a:moveTo>
                  <a:lnTo>
                    <a:pt x="294131" y="10668"/>
                  </a:lnTo>
                  <a:lnTo>
                    <a:pt x="297180" y="10668"/>
                  </a:lnTo>
                  <a:lnTo>
                    <a:pt x="298704" y="12192"/>
                  </a:lnTo>
                  <a:close/>
                </a:path>
                <a:path w="312420" h="81280">
                  <a:moveTo>
                    <a:pt x="300609" y="12953"/>
                  </a:moveTo>
                  <a:lnTo>
                    <a:pt x="297180" y="10668"/>
                  </a:lnTo>
                  <a:lnTo>
                    <a:pt x="310895" y="10668"/>
                  </a:lnTo>
                  <a:lnTo>
                    <a:pt x="311276" y="12192"/>
                  </a:lnTo>
                  <a:lnTo>
                    <a:pt x="300228" y="12192"/>
                  </a:lnTo>
                  <a:lnTo>
                    <a:pt x="300609" y="12953"/>
                  </a:lnTo>
                  <a:close/>
                </a:path>
                <a:path w="312420" h="81280">
                  <a:moveTo>
                    <a:pt x="301752" y="13716"/>
                  </a:moveTo>
                  <a:lnTo>
                    <a:pt x="300609" y="12953"/>
                  </a:lnTo>
                  <a:lnTo>
                    <a:pt x="300228" y="12192"/>
                  </a:lnTo>
                  <a:lnTo>
                    <a:pt x="301752" y="13716"/>
                  </a:lnTo>
                  <a:close/>
                </a:path>
                <a:path w="312420" h="81280">
                  <a:moveTo>
                    <a:pt x="311276" y="68580"/>
                  </a:moveTo>
                  <a:lnTo>
                    <a:pt x="300228" y="68580"/>
                  </a:lnTo>
                  <a:lnTo>
                    <a:pt x="301752" y="67056"/>
                  </a:lnTo>
                  <a:lnTo>
                    <a:pt x="301752" y="13716"/>
                  </a:lnTo>
                  <a:lnTo>
                    <a:pt x="300228" y="12192"/>
                  </a:lnTo>
                  <a:lnTo>
                    <a:pt x="311276" y="12192"/>
                  </a:lnTo>
                  <a:lnTo>
                    <a:pt x="312419" y="16764"/>
                  </a:lnTo>
                  <a:lnTo>
                    <a:pt x="312419" y="64008"/>
                  </a:lnTo>
                  <a:lnTo>
                    <a:pt x="311276" y="68580"/>
                  </a:lnTo>
                  <a:close/>
                </a:path>
                <a:path w="312420" h="81280">
                  <a:moveTo>
                    <a:pt x="301752" y="15240"/>
                  </a:moveTo>
                  <a:lnTo>
                    <a:pt x="300609" y="12953"/>
                  </a:lnTo>
                  <a:lnTo>
                    <a:pt x="301752" y="13716"/>
                  </a:lnTo>
                  <a:lnTo>
                    <a:pt x="301752" y="15240"/>
                  </a:lnTo>
                  <a:close/>
                </a:path>
                <a:path w="312420" h="81280">
                  <a:moveTo>
                    <a:pt x="11684" y="15240"/>
                  </a:moveTo>
                  <a:lnTo>
                    <a:pt x="10668" y="15240"/>
                  </a:lnTo>
                  <a:lnTo>
                    <a:pt x="12192" y="13716"/>
                  </a:lnTo>
                  <a:lnTo>
                    <a:pt x="11684" y="15240"/>
                  </a:lnTo>
                  <a:close/>
                </a:path>
                <a:path w="312420" h="81280">
                  <a:moveTo>
                    <a:pt x="10668" y="18288"/>
                  </a:moveTo>
                  <a:lnTo>
                    <a:pt x="10668" y="16764"/>
                  </a:lnTo>
                  <a:lnTo>
                    <a:pt x="11176" y="16764"/>
                  </a:lnTo>
                  <a:lnTo>
                    <a:pt x="10668" y="18288"/>
                  </a:lnTo>
                  <a:close/>
                </a:path>
                <a:path w="312420" h="81280">
                  <a:moveTo>
                    <a:pt x="11176" y="64008"/>
                  </a:moveTo>
                  <a:lnTo>
                    <a:pt x="10668" y="64008"/>
                  </a:lnTo>
                  <a:lnTo>
                    <a:pt x="10668" y="62484"/>
                  </a:lnTo>
                  <a:lnTo>
                    <a:pt x="11176" y="64008"/>
                  </a:lnTo>
                  <a:close/>
                </a:path>
                <a:path w="312420" h="81280">
                  <a:moveTo>
                    <a:pt x="12192" y="67056"/>
                  </a:moveTo>
                  <a:lnTo>
                    <a:pt x="10668" y="65532"/>
                  </a:lnTo>
                  <a:lnTo>
                    <a:pt x="11684" y="65532"/>
                  </a:lnTo>
                  <a:lnTo>
                    <a:pt x="12192" y="67056"/>
                  </a:lnTo>
                  <a:close/>
                </a:path>
                <a:path w="312420" h="81280">
                  <a:moveTo>
                    <a:pt x="300609" y="67818"/>
                  </a:moveTo>
                  <a:lnTo>
                    <a:pt x="301752" y="65532"/>
                  </a:lnTo>
                  <a:lnTo>
                    <a:pt x="301752" y="67056"/>
                  </a:lnTo>
                  <a:lnTo>
                    <a:pt x="300609" y="67818"/>
                  </a:lnTo>
                  <a:close/>
                </a:path>
                <a:path w="312420" h="81280">
                  <a:moveTo>
                    <a:pt x="300228" y="68580"/>
                  </a:moveTo>
                  <a:lnTo>
                    <a:pt x="300609" y="67818"/>
                  </a:lnTo>
                  <a:lnTo>
                    <a:pt x="301752" y="67056"/>
                  </a:lnTo>
                  <a:lnTo>
                    <a:pt x="300228" y="68580"/>
                  </a:lnTo>
                  <a:close/>
                </a:path>
                <a:path w="312420" h="81280">
                  <a:moveTo>
                    <a:pt x="310895" y="70104"/>
                  </a:moveTo>
                  <a:lnTo>
                    <a:pt x="297180" y="70104"/>
                  </a:lnTo>
                  <a:lnTo>
                    <a:pt x="300609" y="67818"/>
                  </a:lnTo>
                  <a:lnTo>
                    <a:pt x="300228" y="68580"/>
                  </a:lnTo>
                  <a:lnTo>
                    <a:pt x="311276" y="68580"/>
                  </a:lnTo>
                  <a:lnTo>
                    <a:pt x="310895" y="70104"/>
                  </a:lnTo>
                  <a:close/>
                </a:path>
                <a:path w="312420" h="81280">
                  <a:moveTo>
                    <a:pt x="18288" y="70104"/>
                  </a:moveTo>
                  <a:lnTo>
                    <a:pt x="15240" y="70104"/>
                  </a:lnTo>
                  <a:lnTo>
                    <a:pt x="13716" y="68580"/>
                  </a:lnTo>
                  <a:lnTo>
                    <a:pt x="18288" y="70104"/>
                  </a:lnTo>
                  <a:close/>
                </a:path>
                <a:path w="312420" h="81280">
                  <a:moveTo>
                    <a:pt x="297180" y="70104"/>
                  </a:moveTo>
                  <a:lnTo>
                    <a:pt x="294131" y="70104"/>
                  </a:lnTo>
                  <a:lnTo>
                    <a:pt x="298704" y="68580"/>
                  </a:lnTo>
                  <a:lnTo>
                    <a:pt x="297180" y="70104"/>
                  </a:lnTo>
                  <a:close/>
                </a:path>
              </a:pathLst>
            </a:custGeom>
            <a:solidFill>
              <a:srgbClr val="FFDD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523471" y="1936488"/>
            <a:ext cx="5274310" cy="4794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50">
                <a:latin typeface="Arial"/>
                <a:cs typeface="Arial"/>
              </a:rPr>
              <a:t>INDONESIA</a:t>
            </a:r>
            <a:r>
              <a:rPr dirty="0" sz="2950" spc="-70">
                <a:latin typeface="Arial"/>
                <a:cs typeface="Arial"/>
              </a:rPr>
              <a:t> </a:t>
            </a:r>
            <a:r>
              <a:rPr dirty="0" sz="2950">
                <a:latin typeface="Arial"/>
                <a:cs typeface="Arial"/>
              </a:rPr>
              <a:t>ICT</a:t>
            </a:r>
            <a:r>
              <a:rPr dirty="0" sz="2950" spc="40">
                <a:latin typeface="Arial"/>
                <a:cs typeface="Arial"/>
              </a:rPr>
              <a:t> </a:t>
            </a:r>
            <a:r>
              <a:rPr dirty="0" sz="2950" spc="-10">
                <a:latin typeface="Arial"/>
                <a:cs typeface="Arial"/>
              </a:rPr>
              <a:t>LANDSCAPE</a:t>
            </a:r>
            <a:endParaRPr sz="29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523445" y="2390615"/>
            <a:ext cx="5367020" cy="9385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63830">
              <a:lnSpc>
                <a:spcPct val="100400"/>
              </a:lnSpc>
              <a:spcBef>
                <a:spcPts val="105"/>
              </a:spcBef>
            </a:pPr>
            <a:r>
              <a:rPr dirty="0" sz="2300" b="1">
                <a:solidFill>
                  <a:srgbClr val="FFBF00"/>
                </a:solidFill>
                <a:latin typeface="Arial"/>
                <a:cs typeface="Arial"/>
              </a:rPr>
              <a:t>Opportunity</a:t>
            </a:r>
            <a:r>
              <a:rPr dirty="0" sz="2300" spc="25" b="1">
                <a:solidFill>
                  <a:srgbClr val="FFBF00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FBF00"/>
                </a:solidFill>
                <a:latin typeface="Arial"/>
                <a:cs typeface="Arial"/>
              </a:rPr>
              <a:t>and</a:t>
            </a:r>
            <a:r>
              <a:rPr dirty="0" sz="2300" spc="35" b="1">
                <a:solidFill>
                  <a:srgbClr val="FFBF00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FBF00"/>
                </a:solidFill>
                <a:latin typeface="Arial"/>
                <a:cs typeface="Arial"/>
              </a:rPr>
              <a:t>Challenges</a:t>
            </a:r>
            <a:r>
              <a:rPr dirty="0" sz="2300" spc="55" b="1">
                <a:solidFill>
                  <a:srgbClr val="FFBF00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FBF00"/>
                </a:solidFill>
                <a:latin typeface="Arial"/>
                <a:cs typeface="Arial"/>
              </a:rPr>
              <a:t>in</a:t>
            </a:r>
            <a:r>
              <a:rPr dirty="0" sz="2300" spc="40" b="1">
                <a:solidFill>
                  <a:srgbClr val="FFBF00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FBF00"/>
                </a:solidFill>
                <a:latin typeface="Arial"/>
                <a:cs typeface="Arial"/>
              </a:rPr>
              <a:t>Cyber Security</a:t>
            </a:r>
            <a:endParaRPr sz="2300">
              <a:latin typeface="Arial"/>
              <a:cs typeface="Arial"/>
            </a:endParaRPr>
          </a:p>
          <a:p>
            <a:pPr marL="3573779">
              <a:lnSpc>
                <a:spcPct val="100000"/>
              </a:lnSpc>
              <a:spcBef>
                <a:spcPts val="75"/>
              </a:spcBef>
            </a:pP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Bali,</a:t>
            </a:r>
            <a:r>
              <a:rPr dirty="0" sz="13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13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FFFFFF"/>
                </a:solidFill>
                <a:latin typeface="Arial"/>
                <a:cs typeface="Arial"/>
              </a:rPr>
              <a:t>November</a:t>
            </a:r>
            <a:r>
              <a:rPr dirty="0" sz="13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0" y="1057655"/>
            <a:ext cx="10058400" cy="5415280"/>
            <a:chOff x="0" y="1057655"/>
            <a:chExt cx="10058400" cy="5415280"/>
          </a:xfrm>
        </p:grpSpPr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0620" y="2697480"/>
              <a:ext cx="5097780" cy="351281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0" y="1057655"/>
              <a:ext cx="1347470" cy="5415280"/>
            </a:xfrm>
            <a:custGeom>
              <a:avLst/>
              <a:gdLst/>
              <a:ahLst/>
              <a:cxnLst/>
              <a:rect l="l" t="t" r="r" b="b"/>
              <a:pathLst>
                <a:path w="1347470" h="5415280">
                  <a:moveTo>
                    <a:pt x="1347216" y="5414772"/>
                  </a:moveTo>
                  <a:lnTo>
                    <a:pt x="0" y="5414772"/>
                  </a:lnTo>
                  <a:lnTo>
                    <a:pt x="0" y="0"/>
                  </a:lnTo>
                  <a:lnTo>
                    <a:pt x="885444" y="0"/>
                  </a:lnTo>
                  <a:lnTo>
                    <a:pt x="1347216" y="5414772"/>
                  </a:lnTo>
                  <a:close/>
                </a:path>
              </a:pathLst>
            </a:custGeom>
            <a:solidFill>
              <a:srgbClr val="8397A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619499" y="5389828"/>
            <a:ext cx="4538345" cy="780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560"/>
              </a:lnSpc>
              <a:spcBef>
                <a:spcPts val="120"/>
              </a:spcBef>
            </a:pPr>
            <a:r>
              <a:rPr dirty="0" sz="1300" spc="-20">
                <a:solidFill>
                  <a:srgbClr val="FFFFFF"/>
                </a:solidFill>
                <a:latin typeface="Verdana"/>
                <a:cs typeface="Verdana"/>
              </a:rPr>
              <a:t>Presented</a:t>
            </a:r>
            <a:r>
              <a:rPr dirty="0" sz="1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Verdana"/>
                <a:cs typeface="Verdana"/>
              </a:rPr>
              <a:t>by:</a:t>
            </a:r>
            <a:endParaRPr sz="1300">
              <a:latin typeface="Verdana"/>
              <a:cs typeface="Verdana"/>
            </a:endParaRPr>
          </a:p>
          <a:p>
            <a:pPr marL="12700">
              <a:lnSpc>
                <a:spcPts val="2760"/>
              </a:lnSpc>
            </a:pPr>
            <a:r>
              <a:rPr dirty="0" sz="2300" spc="-135" b="1">
                <a:solidFill>
                  <a:srgbClr val="FFFFFF"/>
                </a:solidFill>
                <a:latin typeface="Tahoma"/>
                <a:cs typeface="Tahoma"/>
              </a:rPr>
              <a:t>SARWOTO</a:t>
            </a:r>
            <a:r>
              <a:rPr dirty="0" sz="23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10" b="1">
                <a:solidFill>
                  <a:srgbClr val="FFFFFF"/>
                </a:solidFill>
                <a:latin typeface="Tahoma"/>
                <a:cs typeface="Tahoma"/>
              </a:rPr>
              <a:t>ATMOSUTARNO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CHAIRMAN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1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0">
                <a:solidFill>
                  <a:srgbClr val="FFFFFF"/>
                </a:solidFill>
                <a:latin typeface="Verdana"/>
                <a:cs typeface="Verdana"/>
              </a:rPr>
              <a:t>INDONESIA</a:t>
            </a:r>
            <a:r>
              <a:rPr dirty="0" sz="13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85">
                <a:solidFill>
                  <a:srgbClr val="FFFFFF"/>
                </a:solidFill>
                <a:latin typeface="Verdana"/>
                <a:cs typeface="Verdana"/>
              </a:rPr>
              <a:t>TELEMATIC </a:t>
            </a:r>
            <a:r>
              <a:rPr dirty="0" sz="1300" spc="-90">
                <a:solidFill>
                  <a:srgbClr val="FFFFFF"/>
                </a:solidFill>
                <a:latin typeface="Verdana"/>
                <a:cs typeface="Verdana"/>
              </a:rPr>
              <a:t>SOCIETY</a:t>
            </a:r>
            <a:r>
              <a:rPr dirty="0" sz="1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300" spc="-65">
                <a:solidFill>
                  <a:srgbClr val="FFFFFF"/>
                </a:solidFill>
                <a:latin typeface="Verdana"/>
                <a:cs typeface="Verdana"/>
              </a:rPr>
              <a:t>(MASTEL)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0" y="1057655"/>
            <a:ext cx="966469" cy="5415280"/>
          </a:xfrm>
          <a:custGeom>
            <a:avLst/>
            <a:gdLst/>
            <a:ahLst/>
            <a:cxnLst/>
            <a:rect l="l" t="t" r="r" b="b"/>
            <a:pathLst>
              <a:path w="966469" h="5415280">
                <a:moveTo>
                  <a:pt x="966216" y="5414772"/>
                </a:moveTo>
                <a:lnTo>
                  <a:pt x="0" y="5414772"/>
                </a:lnTo>
                <a:lnTo>
                  <a:pt x="0" y="0"/>
                </a:lnTo>
                <a:lnTo>
                  <a:pt x="635508" y="0"/>
                </a:lnTo>
                <a:lnTo>
                  <a:pt x="966216" y="5414772"/>
                </a:lnTo>
                <a:close/>
              </a:path>
            </a:pathLst>
          </a:custGeom>
          <a:solidFill>
            <a:srgbClr val="1F4D7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72428"/>
            <a:ext cx="10058400" cy="243840"/>
          </a:xfrm>
          <a:custGeom>
            <a:avLst/>
            <a:gdLst/>
            <a:ahLst/>
            <a:cxnLst/>
            <a:rect l="l" t="t" r="r" b="b"/>
            <a:pathLst>
              <a:path w="10058400" h="243840">
                <a:moveTo>
                  <a:pt x="10058400" y="243839"/>
                </a:moveTo>
                <a:lnTo>
                  <a:pt x="0" y="24383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24383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7911" y="1132332"/>
            <a:ext cx="4907280" cy="541020"/>
            <a:chOff x="57911" y="1132332"/>
            <a:chExt cx="4907280" cy="541020"/>
          </a:xfrm>
        </p:grpSpPr>
        <p:sp>
          <p:nvSpPr>
            <p:cNvPr id="5" name="object 5" descr=""/>
            <p:cNvSpPr/>
            <p:nvPr/>
          </p:nvSpPr>
          <p:spPr>
            <a:xfrm>
              <a:off x="417575" y="1362455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3671" y="1417320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007" y="1138428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6" y="530351"/>
                  </a:moveTo>
                  <a:lnTo>
                    <a:pt x="132587" y="530351"/>
                  </a:lnTo>
                  <a:lnTo>
                    <a:pt x="0" y="265176"/>
                  </a:lnTo>
                  <a:lnTo>
                    <a:pt x="132587" y="0"/>
                  </a:lnTo>
                  <a:lnTo>
                    <a:pt x="470916" y="0"/>
                  </a:lnTo>
                  <a:lnTo>
                    <a:pt x="603504" y="265176"/>
                  </a:lnTo>
                  <a:lnTo>
                    <a:pt x="470916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911" y="1132332"/>
              <a:ext cx="615950" cy="541020"/>
            </a:xfrm>
            <a:custGeom>
              <a:avLst/>
              <a:gdLst/>
              <a:ahLst/>
              <a:cxnLst/>
              <a:rect l="l" t="t" r="r" b="b"/>
              <a:pathLst>
                <a:path w="615950" h="541019">
                  <a:moveTo>
                    <a:pt x="480060" y="541020"/>
                  </a:moveTo>
                  <a:lnTo>
                    <a:pt x="135636" y="541020"/>
                  </a:lnTo>
                  <a:lnTo>
                    <a:pt x="0" y="271272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70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891" y="533400"/>
                  </a:lnTo>
                  <a:lnTo>
                    <a:pt x="480060" y="541020"/>
                  </a:lnTo>
                  <a:close/>
                </a:path>
                <a:path w="615950" h="541019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41019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41019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394" y="10667"/>
                  </a:lnTo>
                  <a:lnTo>
                    <a:pt x="614172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41019">
                  <a:moveTo>
                    <a:pt x="48539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70" y="7620"/>
                  </a:lnTo>
                  <a:lnTo>
                    <a:pt x="485394" y="10667"/>
                  </a:lnTo>
                  <a:close/>
                </a:path>
                <a:path w="615950" h="541019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41019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41019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41019">
                  <a:moveTo>
                    <a:pt x="614929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172" y="268224"/>
                  </a:lnTo>
                  <a:lnTo>
                    <a:pt x="615696" y="271272"/>
                  </a:lnTo>
                  <a:lnTo>
                    <a:pt x="614929" y="272796"/>
                  </a:lnTo>
                  <a:close/>
                </a:path>
                <a:path w="615950" h="541019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929" y="272796"/>
                  </a:lnTo>
                  <a:lnTo>
                    <a:pt x="485424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483891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5424" y="530352"/>
                  </a:lnTo>
                  <a:lnTo>
                    <a:pt x="483891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8120" y="1222247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12"/>
                  </a:moveTo>
                  <a:lnTo>
                    <a:pt x="27432" y="150888"/>
                  </a:lnTo>
                  <a:lnTo>
                    <a:pt x="3048" y="150888"/>
                  </a:lnTo>
                  <a:lnTo>
                    <a:pt x="0" y="152412"/>
                  </a:lnTo>
                  <a:lnTo>
                    <a:pt x="0" y="155460"/>
                  </a:lnTo>
                  <a:lnTo>
                    <a:pt x="3048" y="158508"/>
                  </a:lnTo>
                  <a:lnTo>
                    <a:pt x="27432" y="158508"/>
                  </a:lnTo>
                  <a:lnTo>
                    <a:pt x="30480" y="155460"/>
                  </a:lnTo>
                  <a:lnTo>
                    <a:pt x="30480" y="152412"/>
                  </a:lnTo>
                  <a:close/>
                </a:path>
                <a:path w="370840" h="363219">
                  <a:moveTo>
                    <a:pt x="51816" y="220992"/>
                  </a:moveTo>
                  <a:lnTo>
                    <a:pt x="47231" y="216420"/>
                  </a:lnTo>
                  <a:lnTo>
                    <a:pt x="44183" y="217944"/>
                  </a:lnTo>
                  <a:lnTo>
                    <a:pt x="24371" y="227088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16" y="222516"/>
                  </a:lnTo>
                  <a:lnTo>
                    <a:pt x="51816" y="220992"/>
                  </a:lnTo>
                  <a:close/>
                </a:path>
                <a:path w="370840" h="363219">
                  <a:moveTo>
                    <a:pt x="51816" y="85356"/>
                  </a:moveTo>
                  <a:lnTo>
                    <a:pt x="28943" y="74688"/>
                  </a:lnTo>
                  <a:lnTo>
                    <a:pt x="25895" y="74688"/>
                  </a:lnTo>
                  <a:lnTo>
                    <a:pt x="24371" y="77736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48755" y="91452"/>
                  </a:lnTo>
                  <a:lnTo>
                    <a:pt x="50279" y="89928"/>
                  </a:lnTo>
                  <a:lnTo>
                    <a:pt x="51816" y="86880"/>
                  </a:lnTo>
                  <a:lnTo>
                    <a:pt x="51816" y="85356"/>
                  </a:lnTo>
                  <a:close/>
                </a:path>
                <a:path w="370840" h="363219">
                  <a:moveTo>
                    <a:pt x="109728" y="38112"/>
                  </a:moveTo>
                  <a:lnTo>
                    <a:pt x="97536" y="19824"/>
                  </a:lnTo>
                  <a:lnTo>
                    <a:pt x="94488" y="18300"/>
                  </a:lnTo>
                  <a:lnTo>
                    <a:pt x="89916" y="21348"/>
                  </a:lnTo>
                  <a:lnTo>
                    <a:pt x="89916" y="22872"/>
                  </a:lnTo>
                  <a:lnTo>
                    <a:pt x="102108" y="39636"/>
                  </a:lnTo>
                  <a:lnTo>
                    <a:pt x="102108" y="41160"/>
                  </a:lnTo>
                  <a:lnTo>
                    <a:pt x="103632" y="42684"/>
                  </a:lnTo>
                  <a:lnTo>
                    <a:pt x="106680" y="42684"/>
                  </a:lnTo>
                  <a:lnTo>
                    <a:pt x="106680" y="41160"/>
                  </a:lnTo>
                  <a:lnTo>
                    <a:pt x="109728" y="41160"/>
                  </a:lnTo>
                  <a:lnTo>
                    <a:pt x="109728" y="38112"/>
                  </a:lnTo>
                  <a:close/>
                </a:path>
                <a:path w="370840" h="363219">
                  <a:moveTo>
                    <a:pt x="188963" y="1524"/>
                  </a:moveTo>
                  <a:lnTo>
                    <a:pt x="187439" y="0"/>
                  </a:lnTo>
                  <a:lnTo>
                    <a:pt x="182867" y="0"/>
                  </a:lnTo>
                  <a:lnTo>
                    <a:pt x="181343" y="1524"/>
                  </a:lnTo>
                  <a:lnTo>
                    <a:pt x="181343" y="22860"/>
                  </a:lnTo>
                  <a:lnTo>
                    <a:pt x="182867" y="24384"/>
                  </a:lnTo>
                  <a:lnTo>
                    <a:pt x="187439" y="24384"/>
                  </a:lnTo>
                  <a:lnTo>
                    <a:pt x="188963" y="22860"/>
                  </a:lnTo>
                  <a:lnTo>
                    <a:pt x="188963" y="1524"/>
                  </a:lnTo>
                  <a:close/>
                </a:path>
                <a:path w="370840" h="363219">
                  <a:moveTo>
                    <a:pt x="280416" y="22872"/>
                  </a:moveTo>
                  <a:lnTo>
                    <a:pt x="275844" y="18300"/>
                  </a:lnTo>
                  <a:lnTo>
                    <a:pt x="272796" y="19824"/>
                  </a:lnTo>
                  <a:lnTo>
                    <a:pt x="259080" y="38112"/>
                  </a:lnTo>
                  <a:lnTo>
                    <a:pt x="260604" y="41160"/>
                  </a:lnTo>
                  <a:lnTo>
                    <a:pt x="263652" y="41160"/>
                  </a:lnTo>
                  <a:lnTo>
                    <a:pt x="263652" y="42684"/>
                  </a:lnTo>
                  <a:lnTo>
                    <a:pt x="266700" y="42684"/>
                  </a:lnTo>
                  <a:lnTo>
                    <a:pt x="268224" y="41160"/>
                  </a:lnTo>
                  <a:lnTo>
                    <a:pt x="280416" y="22872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79844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1472"/>
                  </a:lnTo>
                  <a:lnTo>
                    <a:pt x="236220" y="265188"/>
                  </a:lnTo>
                  <a:lnTo>
                    <a:pt x="236220" y="272808"/>
                  </a:lnTo>
                  <a:lnTo>
                    <a:pt x="236220" y="289572"/>
                  </a:lnTo>
                  <a:lnTo>
                    <a:pt x="170688" y="289572"/>
                  </a:lnTo>
                  <a:lnTo>
                    <a:pt x="167640" y="291096"/>
                  </a:lnTo>
                  <a:lnTo>
                    <a:pt x="167640" y="295668"/>
                  </a:lnTo>
                  <a:lnTo>
                    <a:pt x="170688" y="297192"/>
                  </a:lnTo>
                  <a:lnTo>
                    <a:pt x="236220" y="297192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18528"/>
                  </a:lnTo>
                  <a:lnTo>
                    <a:pt x="170688" y="320052"/>
                  </a:lnTo>
                  <a:lnTo>
                    <a:pt x="236220" y="320052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5188"/>
                  </a:lnTo>
                  <a:lnTo>
                    <a:pt x="190500" y="265188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0032"/>
                  </a:lnTo>
                  <a:lnTo>
                    <a:pt x="192024" y="169176"/>
                  </a:lnTo>
                  <a:lnTo>
                    <a:pt x="192024" y="173748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3748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0032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8308" y="181368"/>
                  </a:lnTo>
                  <a:lnTo>
                    <a:pt x="181356" y="182892"/>
                  </a:lnTo>
                  <a:lnTo>
                    <a:pt x="181356" y="265188"/>
                  </a:lnTo>
                  <a:lnTo>
                    <a:pt x="134112" y="265188"/>
                  </a:lnTo>
                  <a:lnTo>
                    <a:pt x="134112" y="254520"/>
                  </a:lnTo>
                  <a:lnTo>
                    <a:pt x="131064" y="251472"/>
                  </a:lnTo>
                  <a:lnTo>
                    <a:pt x="86868" y="222516"/>
                  </a:lnTo>
                  <a:lnTo>
                    <a:pt x="62484" y="179844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1828"/>
                  </a:lnTo>
                  <a:lnTo>
                    <a:pt x="184404" y="50304"/>
                  </a:lnTo>
                  <a:lnTo>
                    <a:pt x="210312" y="51828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2684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2224"/>
                  </a:lnTo>
                  <a:lnTo>
                    <a:pt x="62484" y="202704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5188"/>
                  </a:lnTo>
                  <a:lnTo>
                    <a:pt x="114300" y="265188"/>
                  </a:lnTo>
                  <a:lnTo>
                    <a:pt x="111252" y="266712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0052"/>
                  </a:lnTo>
                  <a:lnTo>
                    <a:pt x="256032" y="320052"/>
                  </a:lnTo>
                  <a:lnTo>
                    <a:pt x="257556" y="318528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7192"/>
                  </a:lnTo>
                  <a:lnTo>
                    <a:pt x="256032" y="297192"/>
                  </a:lnTo>
                  <a:lnTo>
                    <a:pt x="257556" y="295668"/>
                  </a:lnTo>
                  <a:lnTo>
                    <a:pt x="257556" y="291096"/>
                  </a:lnTo>
                  <a:lnTo>
                    <a:pt x="256032" y="289572"/>
                  </a:lnTo>
                  <a:lnTo>
                    <a:pt x="245364" y="289572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6712"/>
                  </a:lnTo>
                  <a:lnTo>
                    <a:pt x="256032" y="265188"/>
                  </a:lnTo>
                  <a:lnTo>
                    <a:pt x="245364" y="265188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5468" y="188988"/>
                  </a:lnTo>
                  <a:lnTo>
                    <a:pt x="318516" y="172224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35" y="227076"/>
                  </a:moveTo>
                  <a:lnTo>
                    <a:pt x="342887" y="227076"/>
                  </a:lnTo>
                  <a:lnTo>
                    <a:pt x="323075" y="216408"/>
                  </a:lnTo>
                  <a:lnTo>
                    <a:pt x="320027" y="217932"/>
                  </a:lnTo>
                  <a:lnTo>
                    <a:pt x="318503" y="220980"/>
                  </a:lnTo>
                  <a:lnTo>
                    <a:pt x="318503" y="222504"/>
                  </a:lnTo>
                  <a:lnTo>
                    <a:pt x="339839" y="233172"/>
                  </a:lnTo>
                  <a:lnTo>
                    <a:pt x="344411" y="233172"/>
                  </a:lnTo>
                  <a:lnTo>
                    <a:pt x="345935" y="230124"/>
                  </a:lnTo>
                  <a:lnTo>
                    <a:pt x="345935" y="227076"/>
                  </a:lnTo>
                  <a:close/>
                </a:path>
                <a:path w="370840" h="363219">
                  <a:moveTo>
                    <a:pt x="345935" y="77724"/>
                  </a:moveTo>
                  <a:lnTo>
                    <a:pt x="342887" y="74676"/>
                  </a:lnTo>
                  <a:lnTo>
                    <a:pt x="341363" y="74676"/>
                  </a:lnTo>
                  <a:lnTo>
                    <a:pt x="318503" y="85344"/>
                  </a:lnTo>
                  <a:lnTo>
                    <a:pt x="318503" y="86868"/>
                  </a:lnTo>
                  <a:lnTo>
                    <a:pt x="320027" y="89916"/>
                  </a:lnTo>
                  <a:lnTo>
                    <a:pt x="321551" y="91440"/>
                  </a:lnTo>
                  <a:lnTo>
                    <a:pt x="324599" y="91440"/>
                  </a:lnTo>
                  <a:lnTo>
                    <a:pt x="345935" y="80772"/>
                  </a:lnTo>
                  <a:lnTo>
                    <a:pt x="345935" y="77724"/>
                  </a:lnTo>
                  <a:close/>
                </a:path>
                <a:path w="370840" h="363219">
                  <a:moveTo>
                    <a:pt x="370332" y="152412"/>
                  </a:moveTo>
                  <a:lnTo>
                    <a:pt x="367284" y="150888"/>
                  </a:lnTo>
                  <a:lnTo>
                    <a:pt x="341376" y="150888"/>
                  </a:lnTo>
                  <a:lnTo>
                    <a:pt x="339852" y="152412"/>
                  </a:lnTo>
                  <a:lnTo>
                    <a:pt x="339852" y="155460"/>
                  </a:lnTo>
                  <a:lnTo>
                    <a:pt x="341376" y="158508"/>
                  </a:lnTo>
                  <a:lnTo>
                    <a:pt x="367284" y="158508"/>
                  </a:lnTo>
                  <a:lnTo>
                    <a:pt x="370332" y="155460"/>
                  </a:lnTo>
                  <a:lnTo>
                    <a:pt x="370332" y="15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" y="1342644"/>
              <a:ext cx="79247" cy="1143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6" y="1342644"/>
              <a:ext cx="76199" cy="1143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17319" y="1131800"/>
            <a:ext cx="11493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50" b="1">
                <a:solidFill>
                  <a:srgbClr val="1F3864"/>
                </a:solidFill>
                <a:latin typeface="Verdana"/>
                <a:cs typeface="Verdana"/>
              </a:rPr>
              <a:t>Cyber</a:t>
            </a:r>
            <a:r>
              <a:rPr dirty="0" sz="1150" spc="-55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35" b="1">
                <a:solidFill>
                  <a:srgbClr val="1F3864"/>
                </a:solidFill>
                <a:latin typeface="Verdana"/>
                <a:cs typeface="Verdana"/>
              </a:rPr>
              <a:t>Security</a:t>
            </a:r>
            <a:endParaRPr sz="1150">
              <a:latin typeface="Verdana"/>
              <a:cs typeface="Verdan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8451" y="1818132"/>
            <a:ext cx="5279135" cy="156971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8451" y="3537203"/>
            <a:ext cx="2627375" cy="169773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73552" y="3537203"/>
            <a:ext cx="2574035" cy="1696212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11810" y="6279801"/>
            <a:ext cx="6014720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750" spc="-10">
                <a:latin typeface="Calibri"/>
                <a:cs typeface="Calibri"/>
              </a:rPr>
              <a:t>https://</a:t>
            </a:r>
            <a:r>
              <a:rPr dirty="0" sz="750" spc="-10">
                <a:latin typeface="Calibri"/>
                <a:cs typeface="Calibri"/>
                <a:hlinkClick r:id="rId8"/>
              </a:rPr>
              <a:t>www.kroll.com/-/media/kroll/pdfs/publications/apac-state-of-incident-response-2022.pdf,</a:t>
            </a:r>
            <a:r>
              <a:rPr dirty="0" sz="750" spc="29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https://</a:t>
            </a:r>
            <a:r>
              <a:rPr dirty="0" sz="750" spc="-10">
                <a:latin typeface="Calibri"/>
                <a:cs typeface="Calibri"/>
                <a:hlinkClick r:id="rId9"/>
              </a:rPr>
              <a:t>www.richter.ca/business-advisory/cybersecurity/</a:t>
            </a:r>
            <a:endParaRPr sz="75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90944" y="1822704"/>
            <a:ext cx="2627375" cy="3535679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563856" y="5399056"/>
            <a:ext cx="8308975" cy="55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5415" indent="-1454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45415" algn="l"/>
              </a:tabLst>
            </a:pPr>
            <a:r>
              <a:rPr dirty="0" sz="1150">
                <a:latin typeface="Calibri"/>
                <a:cs typeface="Calibri"/>
              </a:rPr>
              <a:t>Indonesia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has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suffered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52%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</a:t>
            </a:r>
            <a:r>
              <a:rPr dirty="0" sz="1150" spc="-3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cyber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incident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 spc="-20">
                <a:latin typeface="Calibri"/>
                <a:cs typeface="Calibri"/>
              </a:rPr>
              <a:t>2022</a:t>
            </a:r>
            <a:endParaRPr sz="1150">
              <a:latin typeface="Calibri"/>
              <a:cs typeface="Calibri"/>
            </a:endParaRPr>
          </a:p>
          <a:p>
            <a:pPr marL="145415" indent="-14541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45415" algn="l"/>
              </a:tabLst>
            </a:pPr>
            <a:r>
              <a:rPr dirty="0" sz="1150">
                <a:latin typeface="Calibri"/>
                <a:cs typeface="Calibri"/>
              </a:rPr>
              <a:t>The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biggest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measures</a:t>
            </a:r>
            <a:r>
              <a:rPr dirty="0" sz="1150" spc="-4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implemented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to</a:t>
            </a:r>
            <a:r>
              <a:rPr dirty="0" sz="1150" spc="-3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address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Cyber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Security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Threats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is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through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Monitoring</a:t>
            </a:r>
            <a:r>
              <a:rPr dirty="0" sz="1150" spc="-10">
                <a:latin typeface="Calibri"/>
                <a:cs typeface="Calibri"/>
              </a:rPr>
              <a:t> (84%)</a:t>
            </a:r>
            <a:endParaRPr sz="1150">
              <a:latin typeface="Calibri"/>
              <a:cs typeface="Calibri"/>
            </a:endParaRPr>
          </a:p>
          <a:p>
            <a:pPr marL="145415" indent="-14541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5415" algn="l"/>
              </a:tabLst>
            </a:pPr>
            <a:r>
              <a:rPr dirty="0" sz="1150">
                <a:latin typeface="Calibri"/>
                <a:cs typeface="Calibri"/>
              </a:rPr>
              <a:t>The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highest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Cyber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security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concerns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is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related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to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Data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Loss</a:t>
            </a:r>
            <a:r>
              <a:rPr dirty="0" sz="1150" spc="-4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(82%),</a:t>
            </a:r>
            <a:r>
              <a:rPr dirty="0" sz="1150" spc="-4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while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Actual</a:t>
            </a:r>
            <a:r>
              <a:rPr dirty="0" sz="1150" spc="-3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impact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of</a:t>
            </a:r>
            <a:r>
              <a:rPr dirty="0" sz="1150" spc="-4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cyber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incidents is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Business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Interruption</a:t>
            </a:r>
            <a:r>
              <a:rPr dirty="0" sz="1150" spc="20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(62%)</a:t>
            </a:r>
            <a:endParaRPr sz="115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284975" y="3332988"/>
            <a:ext cx="321945" cy="386080"/>
            <a:chOff x="6284975" y="3332988"/>
            <a:chExt cx="321945" cy="386080"/>
          </a:xfrm>
        </p:grpSpPr>
        <p:sp>
          <p:nvSpPr>
            <p:cNvPr id="20" name="object 20" descr=""/>
            <p:cNvSpPr/>
            <p:nvPr/>
          </p:nvSpPr>
          <p:spPr>
            <a:xfrm>
              <a:off x="6291071" y="3346703"/>
              <a:ext cx="307975" cy="358140"/>
            </a:xfrm>
            <a:custGeom>
              <a:avLst/>
              <a:gdLst/>
              <a:ahLst/>
              <a:cxnLst/>
              <a:rect l="l" t="t" r="r" b="b"/>
              <a:pathLst>
                <a:path w="307975" h="358139">
                  <a:moveTo>
                    <a:pt x="153924" y="358140"/>
                  </a:moveTo>
                  <a:lnTo>
                    <a:pt x="153924" y="268224"/>
                  </a:lnTo>
                  <a:lnTo>
                    <a:pt x="0" y="268224"/>
                  </a:lnTo>
                  <a:lnTo>
                    <a:pt x="0" y="89916"/>
                  </a:lnTo>
                  <a:lnTo>
                    <a:pt x="153924" y="89916"/>
                  </a:lnTo>
                  <a:lnTo>
                    <a:pt x="153924" y="0"/>
                  </a:lnTo>
                  <a:lnTo>
                    <a:pt x="307848" y="179832"/>
                  </a:lnTo>
                  <a:lnTo>
                    <a:pt x="153924" y="35814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284975" y="3332988"/>
              <a:ext cx="321945" cy="386080"/>
            </a:xfrm>
            <a:custGeom>
              <a:avLst/>
              <a:gdLst/>
              <a:ahLst/>
              <a:cxnLst/>
              <a:rect l="l" t="t" r="r" b="b"/>
              <a:pathLst>
                <a:path w="321945" h="386079">
                  <a:moveTo>
                    <a:pt x="155448" y="18287"/>
                  </a:moveTo>
                  <a:lnTo>
                    <a:pt x="155448" y="0"/>
                  </a:lnTo>
                  <a:lnTo>
                    <a:pt x="167219" y="13715"/>
                  </a:lnTo>
                  <a:lnTo>
                    <a:pt x="164592" y="13715"/>
                  </a:lnTo>
                  <a:lnTo>
                    <a:pt x="155448" y="18287"/>
                  </a:lnTo>
                  <a:close/>
                </a:path>
                <a:path w="321945" h="386079">
                  <a:moveTo>
                    <a:pt x="164592" y="28880"/>
                  </a:moveTo>
                  <a:lnTo>
                    <a:pt x="155448" y="18287"/>
                  </a:lnTo>
                  <a:lnTo>
                    <a:pt x="164592" y="13715"/>
                  </a:lnTo>
                  <a:lnTo>
                    <a:pt x="164592" y="28880"/>
                  </a:lnTo>
                  <a:close/>
                </a:path>
                <a:path w="321945" h="386079">
                  <a:moveTo>
                    <a:pt x="306740" y="193548"/>
                  </a:moveTo>
                  <a:lnTo>
                    <a:pt x="164592" y="28880"/>
                  </a:lnTo>
                  <a:lnTo>
                    <a:pt x="164592" y="13715"/>
                  </a:lnTo>
                  <a:lnTo>
                    <a:pt x="167219" y="13715"/>
                  </a:lnTo>
                  <a:lnTo>
                    <a:pt x="318948" y="190500"/>
                  </a:lnTo>
                  <a:lnTo>
                    <a:pt x="309372" y="190500"/>
                  </a:lnTo>
                  <a:lnTo>
                    <a:pt x="306740" y="193548"/>
                  </a:lnTo>
                  <a:close/>
                </a:path>
                <a:path w="321945" h="386079">
                  <a:moveTo>
                    <a:pt x="155448" y="103632"/>
                  </a:moveTo>
                  <a:lnTo>
                    <a:pt x="155448" y="18287"/>
                  </a:lnTo>
                  <a:lnTo>
                    <a:pt x="164592" y="28880"/>
                  </a:lnTo>
                  <a:lnTo>
                    <a:pt x="164592" y="99060"/>
                  </a:lnTo>
                  <a:lnTo>
                    <a:pt x="160020" y="99060"/>
                  </a:lnTo>
                  <a:lnTo>
                    <a:pt x="155448" y="103632"/>
                  </a:lnTo>
                  <a:close/>
                </a:path>
                <a:path w="321945" h="386079">
                  <a:moveTo>
                    <a:pt x="155448" y="288036"/>
                  </a:moveTo>
                  <a:lnTo>
                    <a:pt x="0" y="288036"/>
                  </a:lnTo>
                  <a:lnTo>
                    <a:pt x="0" y="99060"/>
                  </a:lnTo>
                  <a:lnTo>
                    <a:pt x="155448" y="99060"/>
                  </a:lnTo>
                  <a:lnTo>
                    <a:pt x="155448" y="103632"/>
                  </a:lnTo>
                  <a:lnTo>
                    <a:pt x="10668" y="103632"/>
                  </a:lnTo>
                  <a:lnTo>
                    <a:pt x="6096" y="109728"/>
                  </a:lnTo>
                  <a:lnTo>
                    <a:pt x="10668" y="109728"/>
                  </a:lnTo>
                  <a:lnTo>
                    <a:pt x="10668" y="277368"/>
                  </a:lnTo>
                  <a:lnTo>
                    <a:pt x="6096" y="277368"/>
                  </a:lnTo>
                  <a:lnTo>
                    <a:pt x="10668" y="281940"/>
                  </a:lnTo>
                  <a:lnTo>
                    <a:pt x="155448" y="281940"/>
                  </a:lnTo>
                  <a:lnTo>
                    <a:pt x="155448" y="288036"/>
                  </a:lnTo>
                  <a:close/>
                </a:path>
                <a:path w="321945" h="386079">
                  <a:moveTo>
                    <a:pt x="164592" y="109728"/>
                  </a:moveTo>
                  <a:lnTo>
                    <a:pt x="10668" y="109728"/>
                  </a:lnTo>
                  <a:lnTo>
                    <a:pt x="10668" y="103632"/>
                  </a:lnTo>
                  <a:lnTo>
                    <a:pt x="155448" y="103632"/>
                  </a:lnTo>
                  <a:lnTo>
                    <a:pt x="160020" y="99060"/>
                  </a:lnTo>
                  <a:lnTo>
                    <a:pt x="164592" y="99060"/>
                  </a:lnTo>
                  <a:lnTo>
                    <a:pt x="164592" y="109728"/>
                  </a:lnTo>
                  <a:close/>
                </a:path>
                <a:path w="321945" h="386079">
                  <a:moveTo>
                    <a:pt x="10668" y="109728"/>
                  </a:moveTo>
                  <a:lnTo>
                    <a:pt x="6096" y="109728"/>
                  </a:lnTo>
                  <a:lnTo>
                    <a:pt x="10668" y="103632"/>
                  </a:lnTo>
                  <a:lnTo>
                    <a:pt x="10668" y="109728"/>
                  </a:lnTo>
                  <a:close/>
                </a:path>
                <a:path w="321945" h="386079">
                  <a:moveTo>
                    <a:pt x="309372" y="196596"/>
                  </a:moveTo>
                  <a:lnTo>
                    <a:pt x="306740" y="193548"/>
                  </a:lnTo>
                  <a:lnTo>
                    <a:pt x="309372" y="190500"/>
                  </a:lnTo>
                  <a:lnTo>
                    <a:pt x="309372" y="196596"/>
                  </a:lnTo>
                  <a:close/>
                </a:path>
                <a:path w="321945" h="386079">
                  <a:moveTo>
                    <a:pt x="318927" y="196596"/>
                  </a:moveTo>
                  <a:lnTo>
                    <a:pt x="309372" y="196596"/>
                  </a:lnTo>
                  <a:lnTo>
                    <a:pt x="309372" y="190500"/>
                  </a:lnTo>
                  <a:lnTo>
                    <a:pt x="318948" y="190500"/>
                  </a:lnTo>
                  <a:lnTo>
                    <a:pt x="321564" y="193548"/>
                  </a:lnTo>
                  <a:lnTo>
                    <a:pt x="318927" y="196596"/>
                  </a:lnTo>
                  <a:close/>
                </a:path>
                <a:path w="321945" h="386079">
                  <a:moveTo>
                    <a:pt x="167313" y="371856"/>
                  </a:moveTo>
                  <a:lnTo>
                    <a:pt x="164592" y="371856"/>
                  </a:lnTo>
                  <a:lnTo>
                    <a:pt x="164592" y="358215"/>
                  </a:lnTo>
                  <a:lnTo>
                    <a:pt x="306740" y="193548"/>
                  </a:lnTo>
                  <a:lnTo>
                    <a:pt x="309372" y="196596"/>
                  </a:lnTo>
                  <a:lnTo>
                    <a:pt x="318927" y="196596"/>
                  </a:lnTo>
                  <a:lnTo>
                    <a:pt x="167313" y="371856"/>
                  </a:lnTo>
                  <a:close/>
                </a:path>
                <a:path w="321945" h="386079">
                  <a:moveTo>
                    <a:pt x="10668" y="281940"/>
                  </a:moveTo>
                  <a:lnTo>
                    <a:pt x="6096" y="277368"/>
                  </a:lnTo>
                  <a:lnTo>
                    <a:pt x="10668" y="277368"/>
                  </a:lnTo>
                  <a:lnTo>
                    <a:pt x="10668" y="281940"/>
                  </a:lnTo>
                  <a:close/>
                </a:path>
                <a:path w="321945" h="386079">
                  <a:moveTo>
                    <a:pt x="164592" y="288036"/>
                  </a:moveTo>
                  <a:lnTo>
                    <a:pt x="160020" y="288036"/>
                  </a:lnTo>
                  <a:lnTo>
                    <a:pt x="155448" y="281940"/>
                  </a:lnTo>
                  <a:lnTo>
                    <a:pt x="10668" y="281940"/>
                  </a:lnTo>
                  <a:lnTo>
                    <a:pt x="10668" y="277368"/>
                  </a:lnTo>
                  <a:lnTo>
                    <a:pt x="164592" y="277368"/>
                  </a:lnTo>
                  <a:lnTo>
                    <a:pt x="164592" y="288036"/>
                  </a:lnTo>
                  <a:close/>
                </a:path>
                <a:path w="321945" h="386079">
                  <a:moveTo>
                    <a:pt x="155448" y="368808"/>
                  </a:moveTo>
                  <a:lnTo>
                    <a:pt x="155448" y="281940"/>
                  </a:lnTo>
                  <a:lnTo>
                    <a:pt x="160020" y="288036"/>
                  </a:lnTo>
                  <a:lnTo>
                    <a:pt x="164592" y="288036"/>
                  </a:lnTo>
                  <a:lnTo>
                    <a:pt x="164592" y="358215"/>
                  </a:lnTo>
                  <a:lnTo>
                    <a:pt x="155448" y="368808"/>
                  </a:lnTo>
                  <a:close/>
                </a:path>
                <a:path w="321945" h="386079">
                  <a:moveTo>
                    <a:pt x="164592" y="371856"/>
                  </a:moveTo>
                  <a:lnTo>
                    <a:pt x="155448" y="368808"/>
                  </a:lnTo>
                  <a:lnTo>
                    <a:pt x="164592" y="358215"/>
                  </a:lnTo>
                  <a:lnTo>
                    <a:pt x="164592" y="371856"/>
                  </a:lnTo>
                  <a:close/>
                </a:path>
                <a:path w="321945" h="386079">
                  <a:moveTo>
                    <a:pt x="155448" y="385572"/>
                  </a:moveTo>
                  <a:lnTo>
                    <a:pt x="155448" y="368808"/>
                  </a:lnTo>
                  <a:lnTo>
                    <a:pt x="164592" y="371856"/>
                  </a:lnTo>
                  <a:lnTo>
                    <a:pt x="167313" y="371856"/>
                  </a:lnTo>
                  <a:lnTo>
                    <a:pt x="155448" y="385572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23" name="object 23" descr=""/>
          <p:cNvSpPr txBox="1"/>
          <p:nvPr/>
        </p:nvSpPr>
        <p:spPr>
          <a:xfrm>
            <a:off x="9532060" y="6537026"/>
            <a:ext cx="1543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3008375"/>
            <a:ext cx="1477010" cy="707390"/>
          </a:xfrm>
          <a:custGeom>
            <a:avLst/>
            <a:gdLst/>
            <a:ahLst/>
            <a:cxnLst/>
            <a:rect l="l" t="t" r="r" b="b"/>
            <a:pathLst>
              <a:path w="1477010" h="707389">
                <a:moveTo>
                  <a:pt x="0" y="707135"/>
                </a:moveTo>
                <a:lnTo>
                  <a:pt x="1476755" y="707135"/>
                </a:lnTo>
                <a:lnTo>
                  <a:pt x="1476755" y="0"/>
                </a:lnTo>
                <a:lnTo>
                  <a:pt x="0" y="0"/>
                </a:lnTo>
                <a:lnTo>
                  <a:pt x="0" y="707135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418332" y="3008375"/>
            <a:ext cx="125095" cy="707390"/>
          </a:xfrm>
          <a:custGeom>
            <a:avLst/>
            <a:gdLst/>
            <a:ahLst/>
            <a:cxnLst/>
            <a:rect l="l" t="t" r="r" b="b"/>
            <a:pathLst>
              <a:path w="125095" h="707389">
                <a:moveTo>
                  <a:pt x="0" y="707135"/>
                </a:moveTo>
                <a:lnTo>
                  <a:pt x="124967" y="707135"/>
                </a:lnTo>
                <a:lnTo>
                  <a:pt x="124967" y="0"/>
                </a:lnTo>
                <a:lnTo>
                  <a:pt x="0" y="0"/>
                </a:lnTo>
                <a:lnTo>
                  <a:pt x="0" y="707135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884164" y="3008375"/>
            <a:ext cx="125095" cy="707390"/>
          </a:xfrm>
          <a:custGeom>
            <a:avLst/>
            <a:gdLst/>
            <a:ahLst/>
            <a:cxnLst/>
            <a:rect l="l" t="t" r="r" b="b"/>
            <a:pathLst>
              <a:path w="125095" h="707389">
                <a:moveTo>
                  <a:pt x="0" y="707135"/>
                </a:moveTo>
                <a:lnTo>
                  <a:pt x="124967" y="707135"/>
                </a:lnTo>
                <a:lnTo>
                  <a:pt x="124967" y="0"/>
                </a:lnTo>
                <a:lnTo>
                  <a:pt x="0" y="0"/>
                </a:lnTo>
                <a:lnTo>
                  <a:pt x="0" y="707135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8683752" y="3008375"/>
            <a:ext cx="1374775" cy="707390"/>
          </a:xfrm>
          <a:custGeom>
            <a:avLst/>
            <a:gdLst/>
            <a:ahLst/>
            <a:cxnLst/>
            <a:rect l="l" t="t" r="r" b="b"/>
            <a:pathLst>
              <a:path w="1374775" h="707389">
                <a:moveTo>
                  <a:pt x="0" y="707135"/>
                </a:moveTo>
                <a:lnTo>
                  <a:pt x="1374648" y="707135"/>
                </a:lnTo>
                <a:lnTo>
                  <a:pt x="1374648" y="0"/>
                </a:lnTo>
                <a:lnTo>
                  <a:pt x="0" y="0"/>
                </a:lnTo>
                <a:lnTo>
                  <a:pt x="0" y="707135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0" y="3715511"/>
            <a:ext cx="1477010" cy="212090"/>
          </a:xfrm>
          <a:custGeom>
            <a:avLst/>
            <a:gdLst/>
            <a:ahLst/>
            <a:cxnLst/>
            <a:rect l="l" t="t" r="r" b="b"/>
            <a:pathLst>
              <a:path w="1477010" h="212089">
                <a:moveTo>
                  <a:pt x="0" y="211836"/>
                </a:moveTo>
                <a:lnTo>
                  <a:pt x="1476755" y="211836"/>
                </a:lnTo>
                <a:lnTo>
                  <a:pt x="1476755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418332" y="3715511"/>
            <a:ext cx="125095" cy="212090"/>
          </a:xfrm>
          <a:custGeom>
            <a:avLst/>
            <a:gdLst/>
            <a:ahLst/>
            <a:cxnLst/>
            <a:rect l="l" t="t" r="r" b="b"/>
            <a:pathLst>
              <a:path w="125095" h="212089">
                <a:moveTo>
                  <a:pt x="0" y="211836"/>
                </a:moveTo>
                <a:lnTo>
                  <a:pt x="124967" y="211836"/>
                </a:lnTo>
                <a:lnTo>
                  <a:pt x="124967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884164" y="3715511"/>
            <a:ext cx="125095" cy="212090"/>
          </a:xfrm>
          <a:custGeom>
            <a:avLst/>
            <a:gdLst/>
            <a:ahLst/>
            <a:cxnLst/>
            <a:rect l="l" t="t" r="r" b="b"/>
            <a:pathLst>
              <a:path w="125095" h="212089">
                <a:moveTo>
                  <a:pt x="0" y="211836"/>
                </a:moveTo>
                <a:lnTo>
                  <a:pt x="124967" y="211836"/>
                </a:lnTo>
                <a:lnTo>
                  <a:pt x="124967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683752" y="3715511"/>
            <a:ext cx="1374775" cy="212090"/>
          </a:xfrm>
          <a:custGeom>
            <a:avLst/>
            <a:gdLst/>
            <a:ahLst/>
            <a:cxnLst/>
            <a:rect l="l" t="t" r="r" b="b"/>
            <a:pathLst>
              <a:path w="1374775" h="212089">
                <a:moveTo>
                  <a:pt x="0" y="211836"/>
                </a:moveTo>
                <a:lnTo>
                  <a:pt x="1374648" y="211836"/>
                </a:lnTo>
                <a:lnTo>
                  <a:pt x="1374648" y="0"/>
                </a:lnTo>
                <a:lnTo>
                  <a:pt x="0" y="0"/>
                </a:lnTo>
                <a:lnTo>
                  <a:pt x="0" y="211836"/>
                </a:lnTo>
                <a:close/>
              </a:path>
            </a:pathLst>
          </a:custGeom>
          <a:solidFill>
            <a:srgbClr val="FBFB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3927347"/>
            <a:ext cx="1477010" cy="71755"/>
          </a:xfrm>
          <a:custGeom>
            <a:avLst/>
            <a:gdLst/>
            <a:ahLst/>
            <a:cxnLst/>
            <a:rect l="l" t="t" r="r" b="b"/>
            <a:pathLst>
              <a:path w="1477010" h="71754">
                <a:moveTo>
                  <a:pt x="0" y="71627"/>
                </a:moveTo>
                <a:lnTo>
                  <a:pt x="1476755" y="71627"/>
                </a:lnTo>
                <a:lnTo>
                  <a:pt x="1476755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418332" y="3927347"/>
            <a:ext cx="125095" cy="71755"/>
          </a:xfrm>
          <a:custGeom>
            <a:avLst/>
            <a:gdLst/>
            <a:ahLst/>
            <a:cxnLst/>
            <a:rect l="l" t="t" r="r" b="b"/>
            <a:pathLst>
              <a:path w="125095" h="71754">
                <a:moveTo>
                  <a:pt x="0" y="71627"/>
                </a:moveTo>
                <a:lnTo>
                  <a:pt x="124967" y="71627"/>
                </a:lnTo>
                <a:lnTo>
                  <a:pt x="124967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884164" y="3927347"/>
            <a:ext cx="125095" cy="71755"/>
          </a:xfrm>
          <a:custGeom>
            <a:avLst/>
            <a:gdLst/>
            <a:ahLst/>
            <a:cxnLst/>
            <a:rect l="l" t="t" r="r" b="b"/>
            <a:pathLst>
              <a:path w="125095" h="71754">
                <a:moveTo>
                  <a:pt x="0" y="71627"/>
                </a:moveTo>
                <a:lnTo>
                  <a:pt x="124967" y="71627"/>
                </a:lnTo>
                <a:lnTo>
                  <a:pt x="124967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0" y="3927347"/>
            <a:ext cx="10058400" cy="2545080"/>
            <a:chOff x="0" y="3927347"/>
            <a:chExt cx="10058400" cy="2545080"/>
          </a:xfrm>
        </p:grpSpPr>
        <p:sp>
          <p:nvSpPr>
            <p:cNvPr id="14" name="object 14" descr=""/>
            <p:cNvSpPr/>
            <p:nvPr/>
          </p:nvSpPr>
          <p:spPr>
            <a:xfrm>
              <a:off x="0" y="3927360"/>
              <a:ext cx="10058400" cy="143510"/>
            </a:xfrm>
            <a:custGeom>
              <a:avLst/>
              <a:gdLst/>
              <a:ahLst/>
              <a:cxnLst/>
              <a:rect l="l" t="t" r="r" b="b"/>
              <a:pathLst>
                <a:path w="10058400" h="143510">
                  <a:moveTo>
                    <a:pt x="10058400" y="0"/>
                  </a:moveTo>
                  <a:lnTo>
                    <a:pt x="8683739" y="0"/>
                  </a:lnTo>
                  <a:lnTo>
                    <a:pt x="8683739" y="71615"/>
                  </a:lnTo>
                  <a:lnTo>
                    <a:pt x="0" y="71615"/>
                  </a:lnTo>
                  <a:lnTo>
                    <a:pt x="0" y="143243"/>
                  </a:lnTo>
                  <a:lnTo>
                    <a:pt x="10058400" y="143243"/>
                  </a:lnTo>
                  <a:lnTo>
                    <a:pt x="10058400" y="71615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4070603"/>
              <a:ext cx="10058400" cy="70485"/>
            </a:xfrm>
            <a:custGeom>
              <a:avLst/>
              <a:gdLst/>
              <a:ahLst/>
              <a:cxnLst/>
              <a:rect l="l" t="t" r="r" b="b"/>
              <a:pathLst>
                <a:path w="10058400" h="70485">
                  <a:moveTo>
                    <a:pt x="10058400" y="0"/>
                  </a:moveTo>
                  <a:lnTo>
                    <a:pt x="10058400" y="70104"/>
                  </a:lnTo>
                  <a:lnTo>
                    <a:pt x="0" y="70104"/>
                  </a:lnTo>
                  <a:lnTo>
                    <a:pt x="0" y="0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0" y="4140720"/>
              <a:ext cx="10058400" cy="135890"/>
            </a:xfrm>
            <a:custGeom>
              <a:avLst/>
              <a:gdLst/>
              <a:ahLst/>
              <a:cxnLst/>
              <a:rect l="l" t="t" r="r" b="b"/>
              <a:pathLst>
                <a:path w="10058400" h="135889">
                  <a:moveTo>
                    <a:pt x="1476743" y="0"/>
                  </a:moveTo>
                  <a:lnTo>
                    <a:pt x="0" y="0"/>
                  </a:lnTo>
                  <a:lnTo>
                    <a:pt x="0" y="70091"/>
                  </a:lnTo>
                  <a:lnTo>
                    <a:pt x="0" y="135623"/>
                  </a:lnTo>
                  <a:lnTo>
                    <a:pt x="1476743" y="135623"/>
                  </a:lnTo>
                  <a:lnTo>
                    <a:pt x="1476743" y="70091"/>
                  </a:lnTo>
                  <a:lnTo>
                    <a:pt x="1476743" y="0"/>
                  </a:lnTo>
                  <a:close/>
                </a:path>
                <a:path w="10058400" h="135889">
                  <a:moveTo>
                    <a:pt x="10058400" y="0"/>
                  </a:moveTo>
                  <a:lnTo>
                    <a:pt x="8683739" y="0"/>
                  </a:lnTo>
                  <a:lnTo>
                    <a:pt x="8683739" y="70091"/>
                  </a:lnTo>
                  <a:lnTo>
                    <a:pt x="8683739" y="135623"/>
                  </a:lnTo>
                  <a:lnTo>
                    <a:pt x="10058400" y="135623"/>
                  </a:lnTo>
                  <a:lnTo>
                    <a:pt x="10058400" y="70091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0" y="4276343"/>
              <a:ext cx="10058400" cy="117475"/>
            </a:xfrm>
            <a:custGeom>
              <a:avLst/>
              <a:gdLst/>
              <a:ahLst/>
              <a:cxnLst/>
              <a:rect l="l" t="t" r="r" b="b"/>
              <a:pathLst>
                <a:path w="10058400" h="117475">
                  <a:moveTo>
                    <a:pt x="1476743" y="0"/>
                  </a:moveTo>
                  <a:lnTo>
                    <a:pt x="0" y="0"/>
                  </a:lnTo>
                  <a:lnTo>
                    <a:pt x="0" y="59448"/>
                  </a:lnTo>
                  <a:lnTo>
                    <a:pt x="0" y="117360"/>
                  </a:lnTo>
                  <a:lnTo>
                    <a:pt x="1476743" y="117360"/>
                  </a:lnTo>
                  <a:lnTo>
                    <a:pt x="1476743" y="59448"/>
                  </a:lnTo>
                  <a:lnTo>
                    <a:pt x="1476743" y="0"/>
                  </a:lnTo>
                  <a:close/>
                </a:path>
                <a:path w="10058400" h="117475">
                  <a:moveTo>
                    <a:pt x="10058400" y="0"/>
                  </a:moveTo>
                  <a:lnTo>
                    <a:pt x="8683739" y="0"/>
                  </a:lnTo>
                  <a:lnTo>
                    <a:pt x="8683739" y="59448"/>
                  </a:lnTo>
                  <a:lnTo>
                    <a:pt x="8683739" y="117360"/>
                  </a:lnTo>
                  <a:lnTo>
                    <a:pt x="10058400" y="117360"/>
                  </a:lnTo>
                  <a:lnTo>
                    <a:pt x="10058400" y="59448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0" y="4393704"/>
              <a:ext cx="10058400" cy="119380"/>
            </a:xfrm>
            <a:custGeom>
              <a:avLst/>
              <a:gdLst/>
              <a:ahLst/>
              <a:cxnLst/>
              <a:rect l="l" t="t" r="r" b="b"/>
              <a:pathLst>
                <a:path w="10058400" h="119379">
                  <a:moveTo>
                    <a:pt x="1476743" y="0"/>
                  </a:moveTo>
                  <a:lnTo>
                    <a:pt x="0" y="0"/>
                  </a:lnTo>
                  <a:lnTo>
                    <a:pt x="0" y="59423"/>
                  </a:lnTo>
                  <a:lnTo>
                    <a:pt x="0" y="118872"/>
                  </a:lnTo>
                  <a:lnTo>
                    <a:pt x="1476743" y="118872"/>
                  </a:lnTo>
                  <a:lnTo>
                    <a:pt x="1476743" y="59423"/>
                  </a:lnTo>
                  <a:lnTo>
                    <a:pt x="1476743" y="0"/>
                  </a:lnTo>
                  <a:close/>
                </a:path>
                <a:path w="10058400" h="119379">
                  <a:moveTo>
                    <a:pt x="10058400" y="0"/>
                  </a:moveTo>
                  <a:lnTo>
                    <a:pt x="8683739" y="0"/>
                  </a:lnTo>
                  <a:lnTo>
                    <a:pt x="8683739" y="59423"/>
                  </a:lnTo>
                  <a:lnTo>
                    <a:pt x="8683739" y="118872"/>
                  </a:lnTo>
                  <a:lnTo>
                    <a:pt x="10058400" y="118872"/>
                  </a:lnTo>
                  <a:lnTo>
                    <a:pt x="10058400" y="59423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4512576"/>
              <a:ext cx="10058400" cy="58419"/>
            </a:xfrm>
            <a:custGeom>
              <a:avLst/>
              <a:gdLst/>
              <a:ahLst/>
              <a:cxnLst/>
              <a:rect l="l" t="t" r="r" b="b"/>
              <a:pathLst>
                <a:path w="10058400" h="58420">
                  <a:moveTo>
                    <a:pt x="1476743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476743" y="57912"/>
                  </a:lnTo>
                  <a:lnTo>
                    <a:pt x="1476743" y="0"/>
                  </a:lnTo>
                  <a:close/>
                </a:path>
                <a:path w="10058400" h="58420">
                  <a:moveTo>
                    <a:pt x="10058400" y="0"/>
                  </a:moveTo>
                  <a:lnTo>
                    <a:pt x="8683739" y="0"/>
                  </a:lnTo>
                  <a:lnTo>
                    <a:pt x="8683739" y="57912"/>
                  </a:lnTo>
                  <a:lnTo>
                    <a:pt x="10058400" y="57912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0" y="4570488"/>
              <a:ext cx="10058400" cy="135890"/>
            </a:xfrm>
            <a:custGeom>
              <a:avLst/>
              <a:gdLst/>
              <a:ahLst/>
              <a:cxnLst/>
              <a:rect l="l" t="t" r="r" b="b"/>
              <a:pathLst>
                <a:path w="10058400" h="135889">
                  <a:moveTo>
                    <a:pt x="1476743" y="0"/>
                  </a:moveTo>
                  <a:lnTo>
                    <a:pt x="0" y="0"/>
                  </a:lnTo>
                  <a:lnTo>
                    <a:pt x="0" y="65532"/>
                  </a:lnTo>
                  <a:lnTo>
                    <a:pt x="0" y="135623"/>
                  </a:lnTo>
                  <a:lnTo>
                    <a:pt x="1476743" y="135623"/>
                  </a:lnTo>
                  <a:lnTo>
                    <a:pt x="1476743" y="65532"/>
                  </a:lnTo>
                  <a:lnTo>
                    <a:pt x="1476743" y="0"/>
                  </a:lnTo>
                  <a:close/>
                </a:path>
                <a:path w="10058400" h="135889">
                  <a:moveTo>
                    <a:pt x="10058400" y="0"/>
                  </a:moveTo>
                  <a:lnTo>
                    <a:pt x="8683739" y="0"/>
                  </a:lnTo>
                  <a:lnTo>
                    <a:pt x="8683739" y="65532"/>
                  </a:lnTo>
                  <a:lnTo>
                    <a:pt x="8683739" y="135623"/>
                  </a:lnTo>
                  <a:lnTo>
                    <a:pt x="10058400" y="135623"/>
                  </a:lnTo>
                  <a:lnTo>
                    <a:pt x="10058400" y="65532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0" y="4706111"/>
              <a:ext cx="10058400" cy="143510"/>
            </a:xfrm>
            <a:custGeom>
              <a:avLst/>
              <a:gdLst/>
              <a:ahLst/>
              <a:cxnLst/>
              <a:rect l="l" t="t" r="r" b="b"/>
              <a:pathLst>
                <a:path w="10058400" h="143510">
                  <a:moveTo>
                    <a:pt x="1476743" y="0"/>
                  </a:moveTo>
                  <a:lnTo>
                    <a:pt x="0" y="0"/>
                  </a:lnTo>
                  <a:lnTo>
                    <a:pt x="0" y="73164"/>
                  </a:lnTo>
                  <a:lnTo>
                    <a:pt x="0" y="143268"/>
                  </a:lnTo>
                  <a:lnTo>
                    <a:pt x="1476743" y="143268"/>
                  </a:lnTo>
                  <a:lnTo>
                    <a:pt x="1476743" y="73164"/>
                  </a:lnTo>
                  <a:lnTo>
                    <a:pt x="1476743" y="0"/>
                  </a:lnTo>
                  <a:close/>
                </a:path>
                <a:path w="10058400" h="143510">
                  <a:moveTo>
                    <a:pt x="10058400" y="0"/>
                  </a:moveTo>
                  <a:lnTo>
                    <a:pt x="8683739" y="0"/>
                  </a:lnTo>
                  <a:lnTo>
                    <a:pt x="8683739" y="73164"/>
                  </a:lnTo>
                  <a:lnTo>
                    <a:pt x="8683739" y="143268"/>
                  </a:lnTo>
                  <a:lnTo>
                    <a:pt x="10058400" y="143268"/>
                  </a:lnTo>
                  <a:lnTo>
                    <a:pt x="10058400" y="73164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0" y="4849380"/>
              <a:ext cx="10058400" cy="140335"/>
            </a:xfrm>
            <a:custGeom>
              <a:avLst/>
              <a:gdLst/>
              <a:ahLst/>
              <a:cxnLst/>
              <a:rect l="l" t="t" r="r" b="b"/>
              <a:pathLst>
                <a:path w="10058400" h="140335">
                  <a:moveTo>
                    <a:pt x="1476743" y="0"/>
                  </a:moveTo>
                  <a:lnTo>
                    <a:pt x="0" y="0"/>
                  </a:lnTo>
                  <a:lnTo>
                    <a:pt x="0" y="70091"/>
                  </a:lnTo>
                  <a:lnTo>
                    <a:pt x="0" y="140208"/>
                  </a:lnTo>
                  <a:lnTo>
                    <a:pt x="1476743" y="140208"/>
                  </a:lnTo>
                  <a:lnTo>
                    <a:pt x="1476743" y="70091"/>
                  </a:lnTo>
                  <a:lnTo>
                    <a:pt x="1476743" y="0"/>
                  </a:lnTo>
                  <a:close/>
                </a:path>
                <a:path w="10058400" h="140335">
                  <a:moveTo>
                    <a:pt x="10058400" y="0"/>
                  </a:moveTo>
                  <a:lnTo>
                    <a:pt x="8683739" y="0"/>
                  </a:lnTo>
                  <a:lnTo>
                    <a:pt x="8683739" y="70091"/>
                  </a:lnTo>
                  <a:lnTo>
                    <a:pt x="8683739" y="140208"/>
                  </a:lnTo>
                  <a:lnTo>
                    <a:pt x="10058400" y="140208"/>
                  </a:lnTo>
                  <a:lnTo>
                    <a:pt x="10058400" y="70091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0" y="4989588"/>
              <a:ext cx="10058400" cy="71755"/>
            </a:xfrm>
            <a:custGeom>
              <a:avLst/>
              <a:gdLst/>
              <a:ahLst/>
              <a:cxnLst/>
              <a:rect l="l" t="t" r="r" b="b"/>
              <a:pathLst>
                <a:path w="10058400" h="71754">
                  <a:moveTo>
                    <a:pt x="1476743" y="0"/>
                  </a:moveTo>
                  <a:lnTo>
                    <a:pt x="0" y="0"/>
                  </a:lnTo>
                  <a:lnTo>
                    <a:pt x="0" y="71615"/>
                  </a:lnTo>
                  <a:lnTo>
                    <a:pt x="1476743" y="71615"/>
                  </a:lnTo>
                  <a:lnTo>
                    <a:pt x="1476743" y="0"/>
                  </a:lnTo>
                  <a:close/>
                </a:path>
                <a:path w="10058400" h="71754">
                  <a:moveTo>
                    <a:pt x="10058400" y="0"/>
                  </a:moveTo>
                  <a:lnTo>
                    <a:pt x="8683739" y="0"/>
                  </a:lnTo>
                  <a:lnTo>
                    <a:pt x="8683739" y="71615"/>
                  </a:lnTo>
                  <a:lnTo>
                    <a:pt x="10058400" y="71615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0" y="5061203"/>
              <a:ext cx="10058400" cy="142240"/>
            </a:xfrm>
            <a:custGeom>
              <a:avLst/>
              <a:gdLst/>
              <a:ahLst/>
              <a:cxnLst/>
              <a:rect l="l" t="t" r="r" b="b"/>
              <a:pathLst>
                <a:path w="10058400" h="142239">
                  <a:moveTo>
                    <a:pt x="1476743" y="0"/>
                  </a:moveTo>
                  <a:lnTo>
                    <a:pt x="0" y="0"/>
                  </a:lnTo>
                  <a:lnTo>
                    <a:pt x="0" y="71640"/>
                  </a:lnTo>
                  <a:lnTo>
                    <a:pt x="0" y="141732"/>
                  </a:lnTo>
                  <a:lnTo>
                    <a:pt x="1476743" y="141732"/>
                  </a:lnTo>
                  <a:lnTo>
                    <a:pt x="1476743" y="71640"/>
                  </a:lnTo>
                  <a:lnTo>
                    <a:pt x="1476743" y="0"/>
                  </a:lnTo>
                  <a:close/>
                </a:path>
                <a:path w="10058400" h="142239">
                  <a:moveTo>
                    <a:pt x="10058400" y="0"/>
                  </a:moveTo>
                  <a:lnTo>
                    <a:pt x="8683739" y="0"/>
                  </a:lnTo>
                  <a:lnTo>
                    <a:pt x="8683739" y="71640"/>
                  </a:lnTo>
                  <a:lnTo>
                    <a:pt x="8683739" y="141732"/>
                  </a:lnTo>
                  <a:lnTo>
                    <a:pt x="10058400" y="141732"/>
                  </a:lnTo>
                  <a:lnTo>
                    <a:pt x="10058400" y="71640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0" y="5202935"/>
              <a:ext cx="10058400" cy="135890"/>
            </a:xfrm>
            <a:custGeom>
              <a:avLst/>
              <a:gdLst/>
              <a:ahLst/>
              <a:cxnLst/>
              <a:rect l="l" t="t" r="r" b="b"/>
              <a:pathLst>
                <a:path w="10058400" h="135889">
                  <a:moveTo>
                    <a:pt x="1476743" y="0"/>
                  </a:moveTo>
                  <a:lnTo>
                    <a:pt x="0" y="0"/>
                  </a:lnTo>
                  <a:lnTo>
                    <a:pt x="0" y="71640"/>
                  </a:lnTo>
                  <a:lnTo>
                    <a:pt x="0" y="135636"/>
                  </a:lnTo>
                  <a:lnTo>
                    <a:pt x="1476743" y="135636"/>
                  </a:lnTo>
                  <a:lnTo>
                    <a:pt x="1476743" y="71640"/>
                  </a:lnTo>
                  <a:lnTo>
                    <a:pt x="1476743" y="0"/>
                  </a:lnTo>
                  <a:close/>
                </a:path>
                <a:path w="10058400" h="135889">
                  <a:moveTo>
                    <a:pt x="10058400" y="0"/>
                  </a:moveTo>
                  <a:lnTo>
                    <a:pt x="8683739" y="0"/>
                  </a:lnTo>
                  <a:lnTo>
                    <a:pt x="8683739" y="71640"/>
                  </a:lnTo>
                  <a:lnTo>
                    <a:pt x="8683739" y="135636"/>
                  </a:lnTo>
                  <a:lnTo>
                    <a:pt x="10058400" y="135636"/>
                  </a:lnTo>
                  <a:lnTo>
                    <a:pt x="10058400" y="71640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0" y="5338571"/>
              <a:ext cx="10058400" cy="117475"/>
            </a:xfrm>
            <a:custGeom>
              <a:avLst/>
              <a:gdLst/>
              <a:ahLst/>
              <a:cxnLst/>
              <a:rect l="l" t="t" r="r" b="b"/>
              <a:pathLst>
                <a:path w="10058400" h="117475">
                  <a:moveTo>
                    <a:pt x="1476743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0" y="117348"/>
                  </a:lnTo>
                  <a:lnTo>
                    <a:pt x="1476743" y="117348"/>
                  </a:lnTo>
                  <a:lnTo>
                    <a:pt x="1476743" y="59436"/>
                  </a:lnTo>
                  <a:lnTo>
                    <a:pt x="1476743" y="0"/>
                  </a:lnTo>
                  <a:close/>
                </a:path>
                <a:path w="10058400" h="117475">
                  <a:moveTo>
                    <a:pt x="10058400" y="0"/>
                  </a:moveTo>
                  <a:lnTo>
                    <a:pt x="8683739" y="0"/>
                  </a:lnTo>
                  <a:lnTo>
                    <a:pt x="8683739" y="59436"/>
                  </a:lnTo>
                  <a:lnTo>
                    <a:pt x="8683739" y="117348"/>
                  </a:lnTo>
                  <a:lnTo>
                    <a:pt x="10058400" y="117348"/>
                  </a:lnTo>
                  <a:lnTo>
                    <a:pt x="10058400" y="59436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0" y="5455919"/>
              <a:ext cx="10058400" cy="119380"/>
            </a:xfrm>
            <a:custGeom>
              <a:avLst/>
              <a:gdLst/>
              <a:ahLst/>
              <a:cxnLst/>
              <a:rect l="l" t="t" r="r" b="b"/>
              <a:pathLst>
                <a:path w="10058400" h="119379">
                  <a:moveTo>
                    <a:pt x="10058400" y="0"/>
                  </a:moveTo>
                  <a:lnTo>
                    <a:pt x="8683739" y="0"/>
                  </a:lnTo>
                  <a:lnTo>
                    <a:pt x="8683739" y="59436"/>
                  </a:lnTo>
                  <a:lnTo>
                    <a:pt x="1476743" y="59436"/>
                  </a:lnTo>
                  <a:lnTo>
                    <a:pt x="1476743" y="0"/>
                  </a:lnTo>
                  <a:lnTo>
                    <a:pt x="0" y="0"/>
                  </a:lnTo>
                  <a:lnTo>
                    <a:pt x="0" y="59436"/>
                  </a:lnTo>
                  <a:lnTo>
                    <a:pt x="0" y="118884"/>
                  </a:lnTo>
                  <a:lnTo>
                    <a:pt x="10058400" y="118884"/>
                  </a:lnTo>
                  <a:lnTo>
                    <a:pt x="10058400" y="59436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0" y="5574792"/>
              <a:ext cx="10058400" cy="59690"/>
            </a:xfrm>
            <a:custGeom>
              <a:avLst/>
              <a:gdLst/>
              <a:ahLst/>
              <a:cxnLst/>
              <a:rect l="l" t="t" r="r" b="b"/>
              <a:pathLst>
                <a:path w="10058400" h="59689">
                  <a:moveTo>
                    <a:pt x="10058400" y="0"/>
                  </a:moveTo>
                  <a:lnTo>
                    <a:pt x="10058400" y="59435"/>
                  </a:lnTo>
                  <a:lnTo>
                    <a:pt x="0" y="59435"/>
                  </a:lnTo>
                  <a:lnTo>
                    <a:pt x="0" y="0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0" y="5634240"/>
              <a:ext cx="10058400" cy="135890"/>
            </a:xfrm>
            <a:custGeom>
              <a:avLst/>
              <a:gdLst/>
              <a:ahLst/>
              <a:cxnLst/>
              <a:rect l="l" t="t" r="r" b="b"/>
              <a:pathLst>
                <a:path w="10058400" h="135889">
                  <a:moveTo>
                    <a:pt x="10058400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0" y="135636"/>
                  </a:lnTo>
                  <a:lnTo>
                    <a:pt x="10058400" y="135636"/>
                  </a:lnTo>
                  <a:lnTo>
                    <a:pt x="10058400" y="64008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0" y="5769876"/>
              <a:ext cx="10058400" cy="142240"/>
            </a:xfrm>
            <a:custGeom>
              <a:avLst/>
              <a:gdLst/>
              <a:ahLst/>
              <a:cxnLst/>
              <a:rect l="l" t="t" r="r" b="b"/>
              <a:pathLst>
                <a:path w="10058400" h="142239">
                  <a:moveTo>
                    <a:pt x="10058400" y="0"/>
                  </a:moveTo>
                  <a:lnTo>
                    <a:pt x="0" y="0"/>
                  </a:lnTo>
                  <a:lnTo>
                    <a:pt x="0" y="71628"/>
                  </a:lnTo>
                  <a:lnTo>
                    <a:pt x="0" y="141732"/>
                  </a:lnTo>
                  <a:lnTo>
                    <a:pt x="10058400" y="141732"/>
                  </a:lnTo>
                  <a:lnTo>
                    <a:pt x="10058400" y="71628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0" y="5911608"/>
              <a:ext cx="10058400" cy="135890"/>
            </a:xfrm>
            <a:custGeom>
              <a:avLst/>
              <a:gdLst/>
              <a:ahLst/>
              <a:cxnLst/>
              <a:rect l="l" t="t" r="r" b="b"/>
              <a:pathLst>
                <a:path w="10058400" h="135889">
                  <a:moveTo>
                    <a:pt x="10058400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0" y="135636"/>
                  </a:lnTo>
                  <a:lnTo>
                    <a:pt x="10058400" y="135636"/>
                  </a:lnTo>
                  <a:lnTo>
                    <a:pt x="10058400" y="70104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0" y="6047232"/>
              <a:ext cx="10058400" cy="59690"/>
            </a:xfrm>
            <a:custGeom>
              <a:avLst/>
              <a:gdLst/>
              <a:ahLst/>
              <a:cxnLst/>
              <a:rect l="l" t="t" r="r" b="b"/>
              <a:pathLst>
                <a:path w="10058400" h="59689">
                  <a:moveTo>
                    <a:pt x="10058400" y="0"/>
                  </a:moveTo>
                  <a:lnTo>
                    <a:pt x="10058400" y="59435"/>
                  </a:lnTo>
                  <a:lnTo>
                    <a:pt x="0" y="59435"/>
                  </a:lnTo>
                  <a:lnTo>
                    <a:pt x="0" y="0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0" y="6106680"/>
              <a:ext cx="10058400" cy="117475"/>
            </a:xfrm>
            <a:custGeom>
              <a:avLst/>
              <a:gdLst/>
              <a:ahLst/>
              <a:cxnLst/>
              <a:rect l="l" t="t" r="r" b="b"/>
              <a:pathLst>
                <a:path w="10058400" h="117475">
                  <a:moveTo>
                    <a:pt x="10058400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0" y="117348"/>
                  </a:lnTo>
                  <a:lnTo>
                    <a:pt x="10058400" y="117348"/>
                  </a:lnTo>
                  <a:lnTo>
                    <a:pt x="10058400" y="57912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0" y="6224028"/>
              <a:ext cx="10058400" cy="117475"/>
            </a:xfrm>
            <a:custGeom>
              <a:avLst/>
              <a:gdLst/>
              <a:ahLst/>
              <a:cxnLst/>
              <a:rect l="l" t="t" r="r" b="b"/>
              <a:pathLst>
                <a:path w="10058400" h="117475">
                  <a:moveTo>
                    <a:pt x="10058400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0" y="117348"/>
                  </a:lnTo>
                  <a:lnTo>
                    <a:pt x="10058400" y="117348"/>
                  </a:lnTo>
                  <a:lnTo>
                    <a:pt x="10058400" y="59436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0" y="6341376"/>
              <a:ext cx="10058400" cy="131445"/>
            </a:xfrm>
            <a:custGeom>
              <a:avLst/>
              <a:gdLst/>
              <a:ahLst/>
              <a:cxnLst/>
              <a:rect l="l" t="t" r="r" b="b"/>
              <a:pathLst>
                <a:path w="10058400" h="131445">
                  <a:moveTo>
                    <a:pt x="10058400" y="0"/>
                  </a:moveTo>
                  <a:lnTo>
                    <a:pt x="0" y="0"/>
                  </a:lnTo>
                  <a:lnTo>
                    <a:pt x="0" y="65532"/>
                  </a:lnTo>
                  <a:lnTo>
                    <a:pt x="0" y="131064"/>
                  </a:lnTo>
                  <a:lnTo>
                    <a:pt x="10058400" y="131064"/>
                  </a:lnTo>
                  <a:lnTo>
                    <a:pt x="10058400" y="65532"/>
                  </a:lnTo>
                  <a:lnTo>
                    <a:pt x="1005840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0" y="6472428"/>
            <a:ext cx="10058400" cy="243840"/>
          </a:xfrm>
          <a:custGeom>
            <a:avLst/>
            <a:gdLst/>
            <a:ahLst/>
            <a:cxnLst/>
            <a:rect l="l" t="t" r="r" b="b"/>
            <a:pathLst>
              <a:path w="10058400" h="243840">
                <a:moveTo>
                  <a:pt x="10058400" y="243839"/>
                </a:moveTo>
                <a:lnTo>
                  <a:pt x="0" y="24383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24383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57911" y="1132332"/>
            <a:ext cx="4907280" cy="541020"/>
            <a:chOff x="57911" y="1132332"/>
            <a:chExt cx="4907280" cy="541020"/>
          </a:xfrm>
        </p:grpSpPr>
        <p:sp>
          <p:nvSpPr>
            <p:cNvPr id="39" name="object 39" descr=""/>
            <p:cNvSpPr/>
            <p:nvPr/>
          </p:nvSpPr>
          <p:spPr>
            <a:xfrm>
              <a:off x="417575" y="1362455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23671" y="1417320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4007" y="1138428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6" y="530351"/>
                  </a:moveTo>
                  <a:lnTo>
                    <a:pt x="132587" y="530351"/>
                  </a:lnTo>
                  <a:lnTo>
                    <a:pt x="0" y="265176"/>
                  </a:lnTo>
                  <a:lnTo>
                    <a:pt x="132587" y="0"/>
                  </a:lnTo>
                  <a:lnTo>
                    <a:pt x="470916" y="0"/>
                  </a:lnTo>
                  <a:lnTo>
                    <a:pt x="603504" y="265176"/>
                  </a:lnTo>
                  <a:lnTo>
                    <a:pt x="470916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7911" y="1132332"/>
              <a:ext cx="615950" cy="541020"/>
            </a:xfrm>
            <a:custGeom>
              <a:avLst/>
              <a:gdLst/>
              <a:ahLst/>
              <a:cxnLst/>
              <a:rect l="l" t="t" r="r" b="b"/>
              <a:pathLst>
                <a:path w="615950" h="541019">
                  <a:moveTo>
                    <a:pt x="480060" y="541020"/>
                  </a:moveTo>
                  <a:lnTo>
                    <a:pt x="135636" y="541020"/>
                  </a:lnTo>
                  <a:lnTo>
                    <a:pt x="0" y="271272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70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891" y="533400"/>
                  </a:lnTo>
                  <a:lnTo>
                    <a:pt x="480060" y="541020"/>
                  </a:lnTo>
                  <a:close/>
                </a:path>
                <a:path w="615950" h="541019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41019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41019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394" y="10667"/>
                  </a:lnTo>
                  <a:lnTo>
                    <a:pt x="614172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41019">
                  <a:moveTo>
                    <a:pt x="48539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70" y="7620"/>
                  </a:lnTo>
                  <a:lnTo>
                    <a:pt x="485394" y="10667"/>
                  </a:lnTo>
                  <a:close/>
                </a:path>
                <a:path w="615950" h="541019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41019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41019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41019">
                  <a:moveTo>
                    <a:pt x="614929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172" y="268224"/>
                  </a:lnTo>
                  <a:lnTo>
                    <a:pt x="615696" y="271272"/>
                  </a:lnTo>
                  <a:lnTo>
                    <a:pt x="614929" y="272796"/>
                  </a:lnTo>
                  <a:close/>
                </a:path>
                <a:path w="615950" h="541019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929" y="272796"/>
                  </a:lnTo>
                  <a:lnTo>
                    <a:pt x="485424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483891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5424" y="530352"/>
                  </a:lnTo>
                  <a:lnTo>
                    <a:pt x="483891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98120" y="1222247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12"/>
                  </a:moveTo>
                  <a:lnTo>
                    <a:pt x="27432" y="150888"/>
                  </a:lnTo>
                  <a:lnTo>
                    <a:pt x="3048" y="150888"/>
                  </a:lnTo>
                  <a:lnTo>
                    <a:pt x="0" y="152412"/>
                  </a:lnTo>
                  <a:lnTo>
                    <a:pt x="0" y="155460"/>
                  </a:lnTo>
                  <a:lnTo>
                    <a:pt x="3048" y="158508"/>
                  </a:lnTo>
                  <a:lnTo>
                    <a:pt x="27432" y="158508"/>
                  </a:lnTo>
                  <a:lnTo>
                    <a:pt x="30480" y="155460"/>
                  </a:lnTo>
                  <a:lnTo>
                    <a:pt x="30480" y="152412"/>
                  </a:lnTo>
                  <a:close/>
                </a:path>
                <a:path w="370840" h="363219">
                  <a:moveTo>
                    <a:pt x="51816" y="220992"/>
                  </a:moveTo>
                  <a:lnTo>
                    <a:pt x="47231" y="216420"/>
                  </a:lnTo>
                  <a:lnTo>
                    <a:pt x="44183" y="217944"/>
                  </a:lnTo>
                  <a:lnTo>
                    <a:pt x="24371" y="227088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16" y="222516"/>
                  </a:lnTo>
                  <a:lnTo>
                    <a:pt x="51816" y="220992"/>
                  </a:lnTo>
                  <a:close/>
                </a:path>
                <a:path w="370840" h="363219">
                  <a:moveTo>
                    <a:pt x="51816" y="85356"/>
                  </a:moveTo>
                  <a:lnTo>
                    <a:pt x="28943" y="74688"/>
                  </a:lnTo>
                  <a:lnTo>
                    <a:pt x="25895" y="74688"/>
                  </a:lnTo>
                  <a:lnTo>
                    <a:pt x="24371" y="77736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48755" y="91452"/>
                  </a:lnTo>
                  <a:lnTo>
                    <a:pt x="50279" y="89928"/>
                  </a:lnTo>
                  <a:lnTo>
                    <a:pt x="51816" y="86880"/>
                  </a:lnTo>
                  <a:lnTo>
                    <a:pt x="51816" y="85356"/>
                  </a:lnTo>
                  <a:close/>
                </a:path>
                <a:path w="370840" h="363219">
                  <a:moveTo>
                    <a:pt x="109728" y="38112"/>
                  </a:moveTo>
                  <a:lnTo>
                    <a:pt x="97536" y="19824"/>
                  </a:lnTo>
                  <a:lnTo>
                    <a:pt x="94488" y="18300"/>
                  </a:lnTo>
                  <a:lnTo>
                    <a:pt x="89916" y="21348"/>
                  </a:lnTo>
                  <a:lnTo>
                    <a:pt x="89916" y="22872"/>
                  </a:lnTo>
                  <a:lnTo>
                    <a:pt x="102108" y="39636"/>
                  </a:lnTo>
                  <a:lnTo>
                    <a:pt x="102108" y="41160"/>
                  </a:lnTo>
                  <a:lnTo>
                    <a:pt x="103632" y="42684"/>
                  </a:lnTo>
                  <a:lnTo>
                    <a:pt x="106680" y="42684"/>
                  </a:lnTo>
                  <a:lnTo>
                    <a:pt x="106680" y="41160"/>
                  </a:lnTo>
                  <a:lnTo>
                    <a:pt x="109728" y="41160"/>
                  </a:lnTo>
                  <a:lnTo>
                    <a:pt x="109728" y="38112"/>
                  </a:lnTo>
                  <a:close/>
                </a:path>
                <a:path w="370840" h="363219">
                  <a:moveTo>
                    <a:pt x="188963" y="1524"/>
                  </a:moveTo>
                  <a:lnTo>
                    <a:pt x="187439" y="0"/>
                  </a:lnTo>
                  <a:lnTo>
                    <a:pt x="182867" y="0"/>
                  </a:lnTo>
                  <a:lnTo>
                    <a:pt x="181343" y="1524"/>
                  </a:lnTo>
                  <a:lnTo>
                    <a:pt x="181343" y="22860"/>
                  </a:lnTo>
                  <a:lnTo>
                    <a:pt x="182867" y="24384"/>
                  </a:lnTo>
                  <a:lnTo>
                    <a:pt x="187439" y="24384"/>
                  </a:lnTo>
                  <a:lnTo>
                    <a:pt x="188963" y="22860"/>
                  </a:lnTo>
                  <a:lnTo>
                    <a:pt x="188963" y="1524"/>
                  </a:lnTo>
                  <a:close/>
                </a:path>
                <a:path w="370840" h="363219">
                  <a:moveTo>
                    <a:pt x="280416" y="22872"/>
                  </a:moveTo>
                  <a:lnTo>
                    <a:pt x="275844" y="18300"/>
                  </a:lnTo>
                  <a:lnTo>
                    <a:pt x="272796" y="19824"/>
                  </a:lnTo>
                  <a:lnTo>
                    <a:pt x="259080" y="38112"/>
                  </a:lnTo>
                  <a:lnTo>
                    <a:pt x="260604" y="41160"/>
                  </a:lnTo>
                  <a:lnTo>
                    <a:pt x="263652" y="41160"/>
                  </a:lnTo>
                  <a:lnTo>
                    <a:pt x="263652" y="42684"/>
                  </a:lnTo>
                  <a:lnTo>
                    <a:pt x="266700" y="42684"/>
                  </a:lnTo>
                  <a:lnTo>
                    <a:pt x="268224" y="41160"/>
                  </a:lnTo>
                  <a:lnTo>
                    <a:pt x="280416" y="22872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79844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1472"/>
                  </a:lnTo>
                  <a:lnTo>
                    <a:pt x="236220" y="265188"/>
                  </a:lnTo>
                  <a:lnTo>
                    <a:pt x="236220" y="272808"/>
                  </a:lnTo>
                  <a:lnTo>
                    <a:pt x="236220" y="289572"/>
                  </a:lnTo>
                  <a:lnTo>
                    <a:pt x="170688" y="289572"/>
                  </a:lnTo>
                  <a:lnTo>
                    <a:pt x="167640" y="291096"/>
                  </a:lnTo>
                  <a:lnTo>
                    <a:pt x="167640" y="295668"/>
                  </a:lnTo>
                  <a:lnTo>
                    <a:pt x="170688" y="297192"/>
                  </a:lnTo>
                  <a:lnTo>
                    <a:pt x="236220" y="297192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18528"/>
                  </a:lnTo>
                  <a:lnTo>
                    <a:pt x="170688" y="320052"/>
                  </a:lnTo>
                  <a:lnTo>
                    <a:pt x="236220" y="320052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5188"/>
                  </a:lnTo>
                  <a:lnTo>
                    <a:pt x="190500" y="265188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0032"/>
                  </a:lnTo>
                  <a:lnTo>
                    <a:pt x="192024" y="169176"/>
                  </a:lnTo>
                  <a:lnTo>
                    <a:pt x="192024" y="173748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3748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0032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8308" y="181368"/>
                  </a:lnTo>
                  <a:lnTo>
                    <a:pt x="181356" y="182892"/>
                  </a:lnTo>
                  <a:lnTo>
                    <a:pt x="181356" y="265188"/>
                  </a:lnTo>
                  <a:lnTo>
                    <a:pt x="134112" y="265188"/>
                  </a:lnTo>
                  <a:lnTo>
                    <a:pt x="134112" y="254520"/>
                  </a:lnTo>
                  <a:lnTo>
                    <a:pt x="131064" y="251472"/>
                  </a:lnTo>
                  <a:lnTo>
                    <a:pt x="86868" y="222516"/>
                  </a:lnTo>
                  <a:lnTo>
                    <a:pt x="62484" y="179844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1828"/>
                  </a:lnTo>
                  <a:lnTo>
                    <a:pt x="184404" y="50304"/>
                  </a:lnTo>
                  <a:lnTo>
                    <a:pt x="210312" y="51828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2684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2224"/>
                  </a:lnTo>
                  <a:lnTo>
                    <a:pt x="62484" y="202704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5188"/>
                  </a:lnTo>
                  <a:lnTo>
                    <a:pt x="114300" y="265188"/>
                  </a:lnTo>
                  <a:lnTo>
                    <a:pt x="111252" y="266712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0052"/>
                  </a:lnTo>
                  <a:lnTo>
                    <a:pt x="256032" y="320052"/>
                  </a:lnTo>
                  <a:lnTo>
                    <a:pt x="257556" y="318528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7192"/>
                  </a:lnTo>
                  <a:lnTo>
                    <a:pt x="256032" y="297192"/>
                  </a:lnTo>
                  <a:lnTo>
                    <a:pt x="257556" y="295668"/>
                  </a:lnTo>
                  <a:lnTo>
                    <a:pt x="257556" y="291096"/>
                  </a:lnTo>
                  <a:lnTo>
                    <a:pt x="256032" y="289572"/>
                  </a:lnTo>
                  <a:lnTo>
                    <a:pt x="245364" y="289572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6712"/>
                  </a:lnTo>
                  <a:lnTo>
                    <a:pt x="256032" y="265188"/>
                  </a:lnTo>
                  <a:lnTo>
                    <a:pt x="245364" y="265188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5468" y="188988"/>
                  </a:lnTo>
                  <a:lnTo>
                    <a:pt x="318516" y="172224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35" y="227076"/>
                  </a:moveTo>
                  <a:lnTo>
                    <a:pt x="342887" y="227076"/>
                  </a:lnTo>
                  <a:lnTo>
                    <a:pt x="323075" y="216408"/>
                  </a:lnTo>
                  <a:lnTo>
                    <a:pt x="320027" y="217932"/>
                  </a:lnTo>
                  <a:lnTo>
                    <a:pt x="318503" y="220980"/>
                  </a:lnTo>
                  <a:lnTo>
                    <a:pt x="318503" y="222504"/>
                  </a:lnTo>
                  <a:lnTo>
                    <a:pt x="339839" y="233172"/>
                  </a:lnTo>
                  <a:lnTo>
                    <a:pt x="344411" y="233172"/>
                  </a:lnTo>
                  <a:lnTo>
                    <a:pt x="345935" y="230124"/>
                  </a:lnTo>
                  <a:lnTo>
                    <a:pt x="345935" y="227076"/>
                  </a:lnTo>
                  <a:close/>
                </a:path>
                <a:path w="370840" h="363219">
                  <a:moveTo>
                    <a:pt x="345935" y="77724"/>
                  </a:moveTo>
                  <a:lnTo>
                    <a:pt x="342887" y="74676"/>
                  </a:lnTo>
                  <a:lnTo>
                    <a:pt x="341363" y="74676"/>
                  </a:lnTo>
                  <a:lnTo>
                    <a:pt x="318503" y="85344"/>
                  </a:lnTo>
                  <a:lnTo>
                    <a:pt x="318503" y="86868"/>
                  </a:lnTo>
                  <a:lnTo>
                    <a:pt x="320027" y="89916"/>
                  </a:lnTo>
                  <a:lnTo>
                    <a:pt x="321551" y="91440"/>
                  </a:lnTo>
                  <a:lnTo>
                    <a:pt x="324599" y="91440"/>
                  </a:lnTo>
                  <a:lnTo>
                    <a:pt x="345935" y="80772"/>
                  </a:lnTo>
                  <a:lnTo>
                    <a:pt x="345935" y="77724"/>
                  </a:lnTo>
                  <a:close/>
                </a:path>
                <a:path w="370840" h="363219">
                  <a:moveTo>
                    <a:pt x="370332" y="152412"/>
                  </a:moveTo>
                  <a:lnTo>
                    <a:pt x="367284" y="150888"/>
                  </a:lnTo>
                  <a:lnTo>
                    <a:pt x="341376" y="150888"/>
                  </a:lnTo>
                  <a:lnTo>
                    <a:pt x="339852" y="152412"/>
                  </a:lnTo>
                  <a:lnTo>
                    <a:pt x="339852" y="155460"/>
                  </a:lnTo>
                  <a:lnTo>
                    <a:pt x="341376" y="158508"/>
                  </a:lnTo>
                  <a:lnTo>
                    <a:pt x="367284" y="158508"/>
                  </a:lnTo>
                  <a:lnTo>
                    <a:pt x="370332" y="155460"/>
                  </a:lnTo>
                  <a:lnTo>
                    <a:pt x="370332" y="15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" y="1342644"/>
              <a:ext cx="79247" cy="1143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6" y="1342644"/>
              <a:ext cx="76199" cy="114300"/>
            </a:xfrm>
            <a:prstGeom prst="rect">
              <a:avLst/>
            </a:prstGeom>
          </p:spPr>
        </p:pic>
      </p:grpSp>
      <p:sp>
        <p:nvSpPr>
          <p:cNvPr id="46" name="object 46" descr=""/>
          <p:cNvSpPr txBox="1"/>
          <p:nvPr/>
        </p:nvSpPr>
        <p:spPr>
          <a:xfrm>
            <a:off x="717319" y="1131800"/>
            <a:ext cx="86296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45" b="1">
                <a:solidFill>
                  <a:srgbClr val="1F3864"/>
                </a:solidFill>
                <a:latin typeface="Verdana"/>
                <a:cs typeface="Verdana"/>
              </a:rPr>
              <a:t>Conclusion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1470647" y="1773948"/>
            <a:ext cx="4669790" cy="767080"/>
          </a:xfrm>
          <a:custGeom>
            <a:avLst/>
            <a:gdLst/>
            <a:ahLst/>
            <a:cxnLst/>
            <a:rect l="l" t="t" r="r" b="b"/>
            <a:pathLst>
              <a:path w="4669790" h="767080">
                <a:moveTo>
                  <a:pt x="4669536" y="0"/>
                </a:moveTo>
                <a:lnTo>
                  <a:pt x="0" y="0"/>
                </a:lnTo>
                <a:lnTo>
                  <a:pt x="0" y="766572"/>
                </a:lnTo>
                <a:lnTo>
                  <a:pt x="4669536" y="766572"/>
                </a:lnTo>
                <a:lnTo>
                  <a:pt x="4669536" y="760476"/>
                </a:lnTo>
                <a:lnTo>
                  <a:pt x="4669536" y="755904"/>
                </a:lnTo>
                <a:lnTo>
                  <a:pt x="4669536" y="10668"/>
                </a:lnTo>
                <a:lnTo>
                  <a:pt x="4669536" y="6096"/>
                </a:lnTo>
                <a:lnTo>
                  <a:pt x="4669536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1593633" y="2032542"/>
            <a:ext cx="4422140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and digitalized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3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enabler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 all sectors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grown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6230112" y="1773948"/>
            <a:ext cx="2458720" cy="767080"/>
          </a:xfrm>
          <a:custGeom>
            <a:avLst/>
            <a:gdLst/>
            <a:ahLst/>
            <a:cxnLst/>
            <a:rect l="l" t="t" r="r" b="b"/>
            <a:pathLst>
              <a:path w="2458720" h="767080">
                <a:moveTo>
                  <a:pt x="2458212" y="0"/>
                </a:moveTo>
                <a:lnTo>
                  <a:pt x="0" y="0"/>
                </a:lnTo>
                <a:lnTo>
                  <a:pt x="0" y="766572"/>
                </a:lnTo>
                <a:lnTo>
                  <a:pt x="2458212" y="766572"/>
                </a:lnTo>
                <a:lnTo>
                  <a:pt x="2458212" y="760476"/>
                </a:lnTo>
                <a:lnTo>
                  <a:pt x="2458212" y="755904"/>
                </a:lnTo>
                <a:lnTo>
                  <a:pt x="2458212" y="10668"/>
                </a:lnTo>
                <a:lnTo>
                  <a:pt x="2458212" y="6096"/>
                </a:lnTo>
                <a:lnTo>
                  <a:pt x="2458212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6333254" y="1931942"/>
            <a:ext cx="2249805" cy="427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7885" marR="5080" indent="-845819">
              <a:lnSpc>
                <a:spcPct val="101499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Cyber Security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3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important</a:t>
            </a:r>
            <a:r>
              <a:rPr dirty="0" sz="13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issue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solve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1470647" y="2618244"/>
            <a:ext cx="1952625" cy="1403985"/>
          </a:xfrm>
          <a:custGeom>
            <a:avLst/>
            <a:gdLst/>
            <a:ahLst/>
            <a:cxnLst/>
            <a:rect l="l" t="t" r="r" b="b"/>
            <a:pathLst>
              <a:path w="1952625" h="1403985">
                <a:moveTo>
                  <a:pt x="1952256" y="0"/>
                </a:moveTo>
                <a:lnTo>
                  <a:pt x="0" y="0"/>
                </a:lnTo>
                <a:lnTo>
                  <a:pt x="0" y="1403604"/>
                </a:lnTo>
                <a:lnTo>
                  <a:pt x="1952256" y="1403604"/>
                </a:lnTo>
                <a:lnTo>
                  <a:pt x="1952256" y="1399032"/>
                </a:lnTo>
                <a:lnTo>
                  <a:pt x="1952256" y="1392936"/>
                </a:lnTo>
                <a:lnTo>
                  <a:pt x="1952256" y="10668"/>
                </a:lnTo>
                <a:lnTo>
                  <a:pt x="1952256" y="4572"/>
                </a:lnTo>
                <a:lnTo>
                  <a:pt x="1952256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1668285" y="2893581"/>
            <a:ext cx="155765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eco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547876" y="3094701"/>
            <a:ext cx="1797050" cy="629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7305" marR="5080" indent="-15240">
              <a:lnSpc>
                <a:spcPct val="1016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expanding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telcos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webco to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Techco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also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GovTech</a:t>
            </a:r>
            <a:r>
              <a:rPr dirty="0" sz="13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(E-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Government)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3538715" y="2618244"/>
            <a:ext cx="2350135" cy="1399540"/>
          </a:xfrm>
          <a:custGeom>
            <a:avLst/>
            <a:gdLst/>
            <a:ahLst/>
            <a:cxnLst/>
            <a:rect l="l" t="t" r="r" b="b"/>
            <a:pathLst>
              <a:path w="2350135" h="1399539">
                <a:moveTo>
                  <a:pt x="2350008" y="0"/>
                </a:moveTo>
                <a:lnTo>
                  <a:pt x="0" y="0"/>
                </a:lnTo>
                <a:lnTo>
                  <a:pt x="0" y="1399032"/>
                </a:lnTo>
                <a:lnTo>
                  <a:pt x="2350008" y="1399032"/>
                </a:lnTo>
                <a:lnTo>
                  <a:pt x="2350008" y="1394460"/>
                </a:lnTo>
                <a:lnTo>
                  <a:pt x="2350008" y="1388364"/>
                </a:lnTo>
                <a:lnTo>
                  <a:pt x="2350008" y="10668"/>
                </a:lnTo>
                <a:lnTo>
                  <a:pt x="2350008" y="4572"/>
                </a:lnTo>
                <a:lnTo>
                  <a:pt x="2350008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3675384" y="2789952"/>
            <a:ext cx="207454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Indonesia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still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challenges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3661632" y="2991071"/>
            <a:ext cx="2102485" cy="830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1499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3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maximizing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Spillover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3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stage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3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dirty="0" sz="130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r>
              <a:rPr dirty="0" sz="13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dirty="0" sz="13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dirty="0" sz="13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 b="1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6004560" y="2622803"/>
            <a:ext cx="2684145" cy="1399540"/>
          </a:xfrm>
          <a:custGeom>
            <a:avLst/>
            <a:gdLst/>
            <a:ahLst/>
            <a:cxnLst/>
            <a:rect l="l" t="t" r="r" b="b"/>
            <a:pathLst>
              <a:path w="2684145" h="1399539">
                <a:moveTo>
                  <a:pt x="2683764" y="0"/>
                </a:moveTo>
                <a:lnTo>
                  <a:pt x="0" y="0"/>
                </a:lnTo>
                <a:lnTo>
                  <a:pt x="0" y="1399032"/>
                </a:lnTo>
                <a:lnTo>
                  <a:pt x="2683764" y="1399032"/>
                </a:lnTo>
                <a:lnTo>
                  <a:pt x="2683764" y="1394460"/>
                </a:lnTo>
                <a:lnTo>
                  <a:pt x="2683764" y="1388364"/>
                </a:lnTo>
                <a:lnTo>
                  <a:pt x="2683764" y="10668"/>
                </a:lnTo>
                <a:lnTo>
                  <a:pt x="2683764" y="4572"/>
                </a:lnTo>
                <a:lnTo>
                  <a:pt x="2683764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6072596" y="2594890"/>
            <a:ext cx="2547620" cy="427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2729">
              <a:lnSpc>
                <a:spcPct val="101499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dirty="0" sz="13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changing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faster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5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internet,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Ctr/Clouds,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6106156" y="2997210"/>
            <a:ext cx="247967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1499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platforms,</a:t>
            </a:r>
            <a:r>
              <a:rPr dirty="0" sz="13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innovation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4G/5G/6G,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HTSattelites,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LEO/GEO, 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IOT,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AI,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Bigdata,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Blockchain,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Quantumm,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3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Devices,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3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platforms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0" name="object 60" descr=""/>
          <p:cNvSpPr/>
          <p:nvPr/>
        </p:nvSpPr>
        <p:spPr>
          <a:xfrm>
            <a:off x="1470647" y="4105668"/>
            <a:ext cx="7218045" cy="1473835"/>
          </a:xfrm>
          <a:custGeom>
            <a:avLst/>
            <a:gdLst/>
            <a:ahLst/>
            <a:cxnLst/>
            <a:rect l="l" t="t" r="r" b="b"/>
            <a:pathLst>
              <a:path w="7218045" h="1473835">
                <a:moveTo>
                  <a:pt x="7217677" y="0"/>
                </a:moveTo>
                <a:lnTo>
                  <a:pt x="0" y="0"/>
                </a:lnTo>
                <a:lnTo>
                  <a:pt x="0" y="1473708"/>
                </a:lnTo>
                <a:lnTo>
                  <a:pt x="7217677" y="1473708"/>
                </a:lnTo>
                <a:lnTo>
                  <a:pt x="7217677" y="1467612"/>
                </a:lnTo>
                <a:lnTo>
                  <a:pt x="7217677" y="1463040"/>
                </a:lnTo>
                <a:lnTo>
                  <a:pt x="7217677" y="9144"/>
                </a:lnTo>
                <a:lnTo>
                  <a:pt x="7217677" y="4572"/>
                </a:lnTo>
                <a:lnTo>
                  <a:pt x="7217677" y="0"/>
                </a:lnTo>
                <a:close/>
              </a:path>
            </a:pathLst>
          </a:custGeom>
          <a:solidFill>
            <a:srgbClr val="1F38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 txBox="1"/>
          <p:nvPr/>
        </p:nvSpPr>
        <p:spPr>
          <a:xfrm>
            <a:off x="1590523" y="4114293"/>
            <a:ext cx="6974840" cy="1433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1499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Studies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show: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dirty="0" sz="1300" spc="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depend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level of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digitalized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nations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growth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their digital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economy.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(Indonesia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BPS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report</a:t>
            </a:r>
            <a:r>
              <a:rPr dirty="0" sz="13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mid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2023,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the portion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Infocomm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sector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still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around 4,5%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GDP,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we need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sector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3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8%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(to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mid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2023)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double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15%</a:t>
            </a:r>
            <a:r>
              <a:rPr dirty="0" sz="13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13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13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Infocomm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sector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portion</a:t>
            </a:r>
            <a:r>
              <a:rPr dirty="0" sz="13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GDP</a:t>
            </a:r>
            <a:r>
              <a:rPr dirty="0" sz="13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reaching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10-11%. meanwhile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Gross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Mechandise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Value(GMV)</a:t>
            </a:r>
            <a:r>
              <a:rPr dirty="0" sz="13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E-Commerce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13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k.l. 35%.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ASEAN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Economic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r>
              <a:rPr dirty="0" sz="13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Agreement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(DEFA),</a:t>
            </a:r>
            <a:r>
              <a:rPr dirty="0" sz="13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ASEAN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economy expected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USD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2Trillions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3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2030,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13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USD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3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Trillions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usual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3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2025)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2" name="object 6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63" name="object 63" descr=""/>
          <p:cNvSpPr txBox="1"/>
          <p:nvPr/>
        </p:nvSpPr>
        <p:spPr>
          <a:xfrm>
            <a:off x="9532060" y="6537026"/>
            <a:ext cx="1543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4" name="object 4" descr=""/>
            <p:cNvSpPr/>
            <p:nvPr/>
          </p:nvSpPr>
          <p:spPr>
            <a:xfrm>
              <a:off x="0" y="6472427"/>
              <a:ext cx="10058400" cy="243840"/>
            </a:xfrm>
            <a:custGeom>
              <a:avLst/>
              <a:gdLst/>
              <a:ahLst/>
              <a:cxnLst/>
              <a:rect l="l" t="t" r="r" b="b"/>
              <a:pathLst>
                <a:path w="10058400" h="243840">
                  <a:moveTo>
                    <a:pt x="10058400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24383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057655"/>
              <a:ext cx="10058400" cy="5415280"/>
            </a:xfrm>
            <a:custGeom>
              <a:avLst/>
              <a:gdLst/>
              <a:ahLst/>
              <a:cxnLst/>
              <a:rect l="l" t="t" r="r" b="b"/>
              <a:pathLst>
                <a:path w="10058400" h="5415280">
                  <a:moveTo>
                    <a:pt x="10058400" y="5414772"/>
                  </a:moveTo>
                  <a:lnTo>
                    <a:pt x="0" y="5414772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414772"/>
                  </a:lnTo>
                  <a:close/>
                </a:path>
              </a:pathLst>
            </a:custGeom>
            <a:solidFill>
              <a:srgbClr val="333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1057655"/>
              <a:ext cx="1347470" cy="5415280"/>
            </a:xfrm>
            <a:custGeom>
              <a:avLst/>
              <a:gdLst/>
              <a:ahLst/>
              <a:cxnLst/>
              <a:rect l="l" t="t" r="r" b="b"/>
              <a:pathLst>
                <a:path w="1347470" h="5415280">
                  <a:moveTo>
                    <a:pt x="1347216" y="5414772"/>
                  </a:moveTo>
                  <a:lnTo>
                    <a:pt x="0" y="5414772"/>
                  </a:lnTo>
                  <a:lnTo>
                    <a:pt x="0" y="0"/>
                  </a:lnTo>
                  <a:lnTo>
                    <a:pt x="885444" y="0"/>
                  </a:lnTo>
                  <a:lnTo>
                    <a:pt x="1347216" y="5414772"/>
                  </a:lnTo>
                  <a:close/>
                </a:path>
              </a:pathLst>
            </a:custGeom>
            <a:solidFill>
              <a:srgbClr val="8397A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5"/>
              <a:t>THANK</a:t>
            </a:r>
            <a:r>
              <a:rPr dirty="0" spc="-15"/>
              <a:t> </a:t>
            </a:r>
            <a:r>
              <a:rPr dirty="0" spc="-85"/>
              <a:t>YOU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1057655"/>
            <a:ext cx="9798050" cy="5415280"/>
            <a:chOff x="0" y="1057655"/>
            <a:chExt cx="9798050" cy="5415280"/>
          </a:xfrm>
        </p:grpSpPr>
        <p:sp>
          <p:nvSpPr>
            <p:cNvPr id="9" name="object 9" descr=""/>
            <p:cNvSpPr/>
            <p:nvPr/>
          </p:nvSpPr>
          <p:spPr>
            <a:xfrm>
              <a:off x="0" y="1057655"/>
              <a:ext cx="966469" cy="5415280"/>
            </a:xfrm>
            <a:custGeom>
              <a:avLst/>
              <a:gdLst/>
              <a:ahLst/>
              <a:cxnLst/>
              <a:rect l="l" t="t" r="r" b="b"/>
              <a:pathLst>
                <a:path w="966469" h="5415280">
                  <a:moveTo>
                    <a:pt x="966216" y="5414772"/>
                  </a:moveTo>
                  <a:lnTo>
                    <a:pt x="0" y="5414772"/>
                  </a:lnTo>
                  <a:lnTo>
                    <a:pt x="0" y="0"/>
                  </a:lnTo>
                  <a:lnTo>
                    <a:pt x="635508" y="0"/>
                  </a:lnTo>
                  <a:lnTo>
                    <a:pt x="966216" y="5414772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7504" y="4901183"/>
              <a:ext cx="1130807" cy="113385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4240" y="4901183"/>
              <a:ext cx="1133856" cy="113385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0120" y="4901183"/>
              <a:ext cx="1133856" cy="113385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1816" y="1339595"/>
              <a:ext cx="2125979" cy="726947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6916894" y="5094193"/>
            <a:ext cx="2324735" cy="1111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35" b="1">
                <a:solidFill>
                  <a:srgbClr val="FFFFFF"/>
                </a:solidFill>
                <a:latin typeface="Calibri"/>
                <a:cs typeface="Calibri"/>
              </a:rPr>
              <a:t>SARWOTO</a:t>
            </a: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Calibri"/>
                <a:cs typeface="Calibri"/>
              </a:rPr>
              <a:t>ATMOSUTARNO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000">
              <a:latin typeface="Calibri"/>
              <a:cs typeface="Calibri"/>
            </a:endParaRPr>
          </a:p>
          <a:p>
            <a:pPr marL="12700" marR="5080">
              <a:lnSpc>
                <a:spcPts val="1190"/>
              </a:lnSpc>
            </a:pP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Special Adviser</a:t>
            </a:r>
            <a:r>
              <a:rPr dirty="0" sz="1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Minister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dirty="0" sz="1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 Communications</a:t>
            </a:r>
            <a:r>
              <a:rPr dirty="0" sz="10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Calibri"/>
                <a:cs typeface="Calibri"/>
              </a:rPr>
              <a:t>Republic</a:t>
            </a:r>
            <a:r>
              <a:rPr dirty="0" sz="10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Indonesia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  <a:hlinkClick r:id="rId7"/>
              </a:rPr>
              <a:t>sarwoto@mastel.id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4" name="object 4" descr=""/>
            <p:cNvSpPr/>
            <p:nvPr/>
          </p:nvSpPr>
          <p:spPr>
            <a:xfrm>
              <a:off x="0" y="6472427"/>
              <a:ext cx="10058400" cy="243840"/>
            </a:xfrm>
            <a:custGeom>
              <a:avLst/>
              <a:gdLst/>
              <a:ahLst/>
              <a:cxnLst/>
              <a:rect l="l" t="t" r="r" b="b"/>
              <a:pathLst>
                <a:path w="10058400" h="243840">
                  <a:moveTo>
                    <a:pt x="10058400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24383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057655"/>
              <a:ext cx="1347470" cy="5415280"/>
            </a:xfrm>
            <a:custGeom>
              <a:avLst/>
              <a:gdLst/>
              <a:ahLst/>
              <a:cxnLst/>
              <a:rect l="l" t="t" r="r" b="b"/>
              <a:pathLst>
                <a:path w="1347470" h="5415280">
                  <a:moveTo>
                    <a:pt x="1347216" y="5414772"/>
                  </a:moveTo>
                  <a:lnTo>
                    <a:pt x="0" y="5414772"/>
                  </a:lnTo>
                  <a:lnTo>
                    <a:pt x="0" y="0"/>
                  </a:lnTo>
                  <a:lnTo>
                    <a:pt x="885444" y="0"/>
                  </a:lnTo>
                  <a:lnTo>
                    <a:pt x="1347216" y="5414772"/>
                  </a:lnTo>
                  <a:close/>
                </a:path>
              </a:pathLst>
            </a:custGeom>
            <a:solidFill>
              <a:srgbClr val="8397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1057655"/>
              <a:ext cx="966469" cy="5415280"/>
            </a:xfrm>
            <a:custGeom>
              <a:avLst/>
              <a:gdLst/>
              <a:ahLst/>
              <a:cxnLst/>
              <a:rect l="l" t="t" r="r" b="b"/>
              <a:pathLst>
                <a:path w="966469" h="5415280">
                  <a:moveTo>
                    <a:pt x="966216" y="5414772"/>
                  </a:moveTo>
                  <a:lnTo>
                    <a:pt x="0" y="5414772"/>
                  </a:lnTo>
                  <a:lnTo>
                    <a:pt x="0" y="0"/>
                  </a:lnTo>
                  <a:lnTo>
                    <a:pt x="635508" y="0"/>
                  </a:lnTo>
                  <a:lnTo>
                    <a:pt x="966216" y="5414772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38172" y="2450073"/>
            <a:ext cx="2493645" cy="37846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spc="-35">
                <a:solidFill>
                  <a:srgbClr val="212A34"/>
                </a:solidFill>
              </a:rPr>
              <a:t>Table</a:t>
            </a:r>
            <a:r>
              <a:rPr dirty="0" sz="2300" spc="-130">
                <a:solidFill>
                  <a:srgbClr val="212A34"/>
                </a:solidFill>
              </a:rPr>
              <a:t> </a:t>
            </a:r>
            <a:r>
              <a:rPr dirty="0" sz="2300" spc="-60">
                <a:solidFill>
                  <a:srgbClr val="212A34"/>
                </a:solidFill>
              </a:rPr>
              <a:t>of</a:t>
            </a:r>
            <a:r>
              <a:rPr dirty="0" sz="2300" spc="-110">
                <a:solidFill>
                  <a:srgbClr val="212A34"/>
                </a:solidFill>
              </a:rPr>
              <a:t> </a:t>
            </a:r>
            <a:r>
              <a:rPr dirty="0" sz="2300" spc="-45">
                <a:solidFill>
                  <a:srgbClr val="212A34"/>
                </a:solidFill>
              </a:rPr>
              <a:t>Contents</a:t>
            </a:r>
            <a:endParaRPr sz="2300"/>
          </a:p>
        </p:txBody>
      </p:sp>
      <p:sp>
        <p:nvSpPr>
          <p:cNvPr id="8" name="object 8" descr=""/>
          <p:cNvSpPr txBox="1"/>
          <p:nvPr/>
        </p:nvSpPr>
        <p:spPr>
          <a:xfrm>
            <a:off x="0" y="3061211"/>
            <a:ext cx="10058400" cy="11576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60950" indent="-28321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5060950" algn="l"/>
              </a:tabLst>
            </a:pPr>
            <a:r>
              <a:rPr dirty="0" sz="1450" spc="-10">
                <a:solidFill>
                  <a:srgbClr val="212A34"/>
                </a:solidFill>
                <a:latin typeface="Verdana"/>
                <a:cs typeface="Verdana"/>
              </a:rPr>
              <a:t>G20</a:t>
            </a:r>
            <a:r>
              <a:rPr dirty="0" sz="1450" spc="-105">
                <a:solidFill>
                  <a:srgbClr val="212A34"/>
                </a:solidFill>
                <a:latin typeface="Verdana"/>
                <a:cs typeface="Verdana"/>
              </a:rPr>
              <a:t> </a:t>
            </a:r>
            <a:r>
              <a:rPr dirty="0" sz="1450" spc="-10">
                <a:solidFill>
                  <a:srgbClr val="212A34"/>
                </a:solidFill>
                <a:latin typeface="Verdana"/>
                <a:cs typeface="Verdana"/>
              </a:rPr>
              <a:t>Message</a:t>
            </a:r>
            <a:endParaRPr sz="1450">
              <a:latin typeface="Verdana"/>
              <a:cs typeface="Verdana"/>
            </a:endParaRPr>
          </a:p>
          <a:p>
            <a:pPr marL="5060950" indent="-283210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5060950" algn="l"/>
              </a:tabLst>
            </a:pPr>
            <a:r>
              <a:rPr dirty="0" sz="1450" spc="-20">
                <a:solidFill>
                  <a:srgbClr val="212A34"/>
                </a:solidFill>
                <a:latin typeface="Verdana"/>
                <a:cs typeface="Verdana"/>
              </a:rPr>
              <a:t>Indonesia</a:t>
            </a:r>
            <a:r>
              <a:rPr dirty="0" sz="1450" spc="-60">
                <a:solidFill>
                  <a:srgbClr val="212A34"/>
                </a:solidFill>
                <a:latin typeface="Verdana"/>
                <a:cs typeface="Verdana"/>
              </a:rPr>
              <a:t> </a:t>
            </a:r>
            <a:r>
              <a:rPr dirty="0" sz="1450" spc="-10">
                <a:solidFill>
                  <a:srgbClr val="212A34"/>
                </a:solidFill>
                <a:latin typeface="Verdana"/>
                <a:cs typeface="Verdana"/>
              </a:rPr>
              <a:t>Economy</a:t>
            </a:r>
            <a:endParaRPr sz="1450">
              <a:latin typeface="Verdana"/>
              <a:cs typeface="Verdana"/>
            </a:endParaRPr>
          </a:p>
          <a:p>
            <a:pPr marL="5060950" indent="-28321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5060950" algn="l"/>
              </a:tabLst>
            </a:pPr>
            <a:r>
              <a:rPr dirty="0" sz="1450" spc="-20">
                <a:solidFill>
                  <a:srgbClr val="212A34"/>
                </a:solidFill>
                <a:latin typeface="Verdana"/>
                <a:cs typeface="Verdana"/>
              </a:rPr>
              <a:t>Indonesia</a:t>
            </a:r>
            <a:r>
              <a:rPr dirty="0" sz="1450" spc="-90">
                <a:solidFill>
                  <a:srgbClr val="212A34"/>
                </a:solidFill>
                <a:latin typeface="Verdana"/>
                <a:cs typeface="Verdana"/>
              </a:rPr>
              <a:t> </a:t>
            </a:r>
            <a:r>
              <a:rPr dirty="0" sz="1450" spc="-25">
                <a:solidFill>
                  <a:srgbClr val="212A34"/>
                </a:solidFill>
                <a:latin typeface="Verdana"/>
                <a:cs typeface="Verdana"/>
              </a:rPr>
              <a:t>Digital</a:t>
            </a:r>
            <a:r>
              <a:rPr dirty="0" sz="1450" spc="-50">
                <a:solidFill>
                  <a:srgbClr val="212A34"/>
                </a:solidFill>
                <a:latin typeface="Verdana"/>
                <a:cs typeface="Verdana"/>
              </a:rPr>
              <a:t> </a:t>
            </a:r>
            <a:r>
              <a:rPr dirty="0" sz="1450" spc="-10">
                <a:solidFill>
                  <a:srgbClr val="212A34"/>
                </a:solidFill>
                <a:latin typeface="Verdana"/>
                <a:cs typeface="Verdana"/>
              </a:rPr>
              <a:t>Economy</a:t>
            </a:r>
            <a:endParaRPr sz="1450">
              <a:latin typeface="Verdana"/>
              <a:cs typeface="Verdana"/>
            </a:endParaRPr>
          </a:p>
          <a:p>
            <a:pPr marL="5060950" indent="-283210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5060950" algn="l"/>
              </a:tabLst>
            </a:pPr>
            <a:r>
              <a:rPr dirty="0" sz="1450">
                <a:solidFill>
                  <a:srgbClr val="212A34"/>
                </a:solidFill>
                <a:latin typeface="Verdana"/>
                <a:cs typeface="Verdana"/>
              </a:rPr>
              <a:t>Cyber</a:t>
            </a:r>
            <a:r>
              <a:rPr dirty="0" sz="1450" spc="35">
                <a:solidFill>
                  <a:srgbClr val="212A34"/>
                </a:solidFill>
                <a:latin typeface="Verdana"/>
                <a:cs typeface="Verdana"/>
              </a:rPr>
              <a:t> </a:t>
            </a:r>
            <a:r>
              <a:rPr dirty="0" sz="1450" spc="-10">
                <a:solidFill>
                  <a:srgbClr val="212A34"/>
                </a:solidFill>
                <a:latin typeface="Verdana"/>
                <a:cs typeface="Verdana"/>
              </a:rPr>
              <a:t>Security</a:t>
            </a:r>
            <a:endParaRPr sz="1450">
              <a:latin typeface="Verdana"/>
              <a:cs typeface="Verdana"/>
            </a:endParaRPr>
          </a:p>
          <a:p>
            <a:pPr marL="5060950" indent="-28321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5060950" algn="l"/>
              </a:tabLst>
            </a:pPr>
            <a:r>
              <a:rPr dirty="0" sz="1450" spc="-10">
                <a:solidFill>
                  <a:srgbClr val="212A34"/>
                </a:solidFill>
                <a:latin typeface="Verdana"/>
                <a:cs typeface="Verdana"/>
              </a:rPr>
              <a:t>Conclusion</a:t>
            </a:r>
            <a:endParaRPr sz="145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29768" y="1197863"/>
            <a:ext cx="4907280" cy="539750"/>
            <a:chOff x="429768" y="1197863"/>
            <a:chExt cx="4907280" cy="539750"/>
          </a:xfrm>
        </p:grpSpPr>
        <p:sp>
          <p:nvSpPr>
            <p:cNvPr id="10" name="object 10" descr=""/>
            <p:cNvSpPr/>
            <p:nvPr/>
          </p:nvSpPr>
          <p:spPr>
            <a:xfrm>
              <a:off x="789431" y="1426463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4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4" y="0"/>
                  </a:lnTo>
                  <a:lnTo>
                    <a:pt x="4543044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95527" y="1481328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35863" y="1202435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5" y="530351"/>
                  </a:moveTo>
                  <a:lnTo>
                    <a:pt x="132588" y="530351"/>
                  </a:lnTo>
                  <a:lnTo>
                    <a:pt x="0" y="265176"/>
                  </a:lnTo>
                  <a:lnTo>
                    <a:pt x="132588" y="0"/>
                  </a:lnTo>
                  <a:lnTo>
                    <a:pt x="470915" y="0"/>
                  </a:lnTo>
                  <a:lnTo>
                    <a:pt x="603504" y="265176"/>
                  </a:lnTo>
                  <a:lnTo>
                    <a:pt x="470915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29768" y="1197863"/>
              <a:ext cx="615950" cy="539750"/>
            </a:xfrm>
            <a:custGeom>
              <a:avLst/>
              <a:gdLst/>
              <a:ahLst/>
              <a:cxnLst/>
              <a:rect l="l" t="t" r="r" b="b"/>
              <a:pathLst>
                <a:path w="615950" h="539750">
                  <a:moveTo>
                    <a:pt x="480060" y="539496"/>
                  </a:moveTo>
                  <a:lnTo>
                    <a:pt x="135636" y="539496"/>
                  </a:lnTo>
                  <a:lnTo>
                    <a:pt x="0" y="269748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91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125" y="533400"/>
                  </a:lnTo>
                  <a:lnTo>
                    <a:pt x="480060" y="539496"/>
                  </a:lnTo>
                  <a:close/>
                </a:path>
                <a:path w="615950" h="539750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39750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39750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424" y="10667"/>
                  </a:lnTo>
                  <a:lnTo>
                    <a:pt x="614929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39750">
                  <a:moveTo>
                    <a:pt x="48542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91" y="7620"/>
                  </a:lnTo>
                  <a:lnTo>
                    <a:pt x="485424" y="10667"/>
                  </a:lnTo>
                  <a:close/>
                </a:path>
                <a:path w="615950" h="539750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39750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39750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39750">
                  <a:moveTo>
                    <a:pt x="614163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929" y="268224"/>
                  </a:lnTo>
                  <a:lnTo>
                    <a:pt x="615696" y="269748"/>
                  </a:lnTo>
                  <a:lnTo>
                    <a:pt x="614163" y="272796"/>
                  </a:lnTo>
                  <a:close/>
                </a:path>
                <a:path w="615950" h="539750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39750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163" y="272796"/>
                  </a:lnTo>
                  <a:lnTo>
                    <a:pt x="484657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39750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39750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39750">
                  <a:moveTo>
                    <a:pt x="483125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4657" y="530352"/>
                  </a:lnTo>
                  <a:lnTo>
                    <a:pt x="483125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9976" y="1286255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00"/>
                  </a:moveTo>
                  <a:lnTo>
                    <a:pt x="27432" y="150876"/>
                  </a:lnTo>
                  <a:lnTo>
                    <a:pt x="3048" y="150876"/>
                  </a:lnTo>
                  <a:lnTo>
                    <a:pt x="0" y="152400"/>
                  </a:lnTo>
                  <a:lnTo>
                    <a:pt x="0" y="156972"/>
                  </a:lnTo>
                  <a:lnTo>
                    <a:pt x="3048" y="158496"/>
                  </a:lnTo>
                  <a:lnTo>
                    <a:pt x="27432" y="158496"/>
                  </a:lnTo>
                  <a:lnTo>
                    <a:pt x="30480" y="156972"/>
                  </a:lnTo>
                  <a:lnTo>
                    <a:pt x="30480" y="152400"/>
                  </a:lnTo>
                  <a:close/>
                </a:path>
                <a:path w="370840" h="363219">
                  <a:moveTo>
                    <a:pt x="51803" y="220992"/>
                  </a:moveTo>
                  <a:lnTo>
                    <a:pt x="48755" y="217944"/>
                  </a:lnTo>
                  <a:lnTo>
                    <a:pt x="44183" y="217944"/>
                  </a:lnTo>
                  <a:lnTo>
                    <a:pt x="24371" y="228612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03" y="224040"/>
                  </a:lnTo>
                  <a:lnTo>
                    <a:pt x="51803" y="220992"/>
                  </a:lnTo>
                  <a:close/>
                </a:path>
                <a:path w="370840" h="363219">
                  <a:moveTo>
                    <a:pt x="51803" y="85356"/>
                  </a:moveTo>
                  <a:lnTo>
                    <a:pt x="28943" y="74688"/>
                  </a:lnTo>
                  <a:lnTo>
                    <a:pt x="25895" y="76212"/>
                  </a:lnTo>
                  <a:lnTo>
                    <a:pt x="24371" y="79260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50279" y="91452"/>
                  </a:lnTo>
                  <a:lnTo>
                    <a:pt x="51803" y="88404"/>
                  </a:lnTo>
                  <a:lnTo>
                    <a:pt x="51803" y="85356"/>
                  </a:lnTo>
                  <a:close/>
                </a:path>
                <a:path w="370840" h="363219">
                  <a:moveTo>
                    <a:pt x="109728" y="38100"/>
                  </a:moveTo>
                  <a:lnTo>
                    <a:pt x="97536" y="19812"/>
                  </a:lnTo>
                  <a:lnTo>
                    <a:pt x="94488" y="19812"/>
                  </a:lnTo>
                  <a:lnTo>
                    <a:pt x="89916" y="21336"/>
                  </a:lnTo>
                  <a:lnTo>
                    <a:pt x="89916" y="24384"/>
                  </a:lnTo>
                  <a:lnTo>
                    <a:pt x="102108" y="41148"/>
                  </a:lnTo>
                  <a:lnTo>
                    <a:pt x="103632" y="42672"/>
                  </a:lnTo>
                  <a:lnTo>
                    <a:pt x="106680" y="42672"/>
                  </a:lnTo>
                  <a:lnTo>
                    <a:pt x="109728" y="41148"/>
                  </a:lnTo>
                  <a:lnTo>
                    <a:pt x="109728" y="38100"/>
                  </a:lnTo>
                  <a:close/>
                </a:path>
                <a:path w="370840" h="363219">
                  <a:moveTo>
                    <a:pt x="188976" y="1524"/>
                  </a:moveTo>
                  <a:lnTo>
                    <a:pt x="187452" y="0"/>
                  </a:lnTo>
                  <a:lnTo>
                    <a:pt x="182880" y="0"/>
                  </a:lnTo>
                  <a:lnTo>
                    <a:pt x="181356" y="1524"/>
                  </a:lnTo>
                  <a:lnTo>
                    <a:pt x="181356" y="22860"/>
                  </a:lnTo>
                  <a:lnTo>
                    <a:pt x="182880" y="24384"/>
                  </a:lnTo>
                  <a:lnTo>
                    <a:pt x="187452" y="24384"/>
                  </a:lnTo>
                  <a:lnTo>
                    <a:pt x="188976" y="22860"/>
                  </a:lnTo>
                  <a:lnTo>
                    <a:pt x="188976" y="1524"/>
                  </a:lnTo>
                  <a:close/>
                </a:path>
                <a:path w="370840" h="363219">
                  <a:moveTo>
                    <a:pt x="280403" y="24396"/>
                  </a:moveTo>
                  <a:lnTo>
                    <a:pt x="278879" y="21348"/>
                  </a:lnTo>
                  <a:lnTo>
                    <a:pt x="275831" y="19824"/>
                  </a:lnTo>
                  <a:lnTo>
                    <a:pt x="272783" y="19824"/>
                  </a:lnTo>
                  <a:lnTo>
                    <a:pt x="259067" y="38112"/>
                  </a:lnTo>
                  <a:lnTo>
                    <a:pt x="260591" y="41160"/>
                  </a:lnTo>
                  <a:lnTo>
                    <a:pt x="262115" y="42684"/>
                  </a:lnTo>
                  <a:lnTo>
                    <a:pt x="266687" y="42684"/>
                  </a:lnTo>
                  <a:lnTo>
                    <a:pt x="268211" y="41160"/>
                  </a:lnTo>
                  <a:lnTo>
                    <a:pt x="280403" y="24396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81368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2996"/>
                  </a:lnTo>
                  <a:lnTo>
                    <a:pt x="236220" y="266712"/>
                  </a:lnTo>
                  <a:lnTo>
                    <a:pt x="236220" y="272808"/>
                  </a:lnTo>
                  <a:lnTo>
                    <a:pt x="236220" y="291096"/>
                  </a:lnTo>
                  <a:lnTo>
                    <a:pt x="170688" y="291096"/>
                  </a:lnTo>
                  <a:lnTo>
                    <a:pt x="167640" y="292620"/>
                  </a:lnTo>
                  <a:lnTo>
                    <a:pt x="167640" y="295668"/>
                  </a:lnTo>
                  <a:lnTo>
                    <a:pt x="170688" y="298716"/>
                  </a:lnTo>
                  <a:lnTo>
                    <a:pt x="236220" y="298716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20052"/>
                  </a:lnTo>
                  <a:lnTo>
                    <a:pt x="170688" y="321576"/>
                  </a:lnTo>
                  <a:lnTo>
                    <a:pt x="236220" y="321576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6712"/>
                  </a:lnTo>
                  <a:lnTo>
                    <a:pt x="190500" y="266712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8120" y="179844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1556"/>
                  </a:lnTo>
                  <a:lnTo>
                    <a:pt x="192024" y="169176"/>
                  </a:lnTo>
                  <a:lnTo>
                    <a:pt x="192024" y="175272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5272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1556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5260" y="179844"/>
                  </a:lnTo>
                  <a:lnTo>
                    <a:pt x="181356" y="182892"/>
                  </a:lnTo>
                  <a:lnTo>
                    <a:pt x="181356" y="266712"/>
                  </a:lnTo>
                  <a:lnTo>
                    <a:pt x="134112" y="266712"/>
                  </a:lnTo>
                  <a:lnTo>
                    <a:pt x="134112" y="254520"/>
                  </a:lnTo>
                  <a:lnTo>
                    <a:pt x="131064" y="252996"/>
                  </a:lnTo>
                  <a:lnTo>
                    <a:pt x="86868" y="222516"/>
                  </a:lnTo>
                  <a:lnTo>
                    <a:pt x="62484" y="181368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3352"/>
                  </a:lnTo>
                  <a:lnTo>
                    <a:pt x="184404" y="50304"/>
                  </a:lnTo>
                  <a:lnTo>
                    <a:pt x="210312" y="53352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4208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3748"/>
                  </a:lnTo>
                  <a:lnTo>
                    <a:pt x="62484" y="204228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6712"/>
                  </a:lnTo>
                  <a:lnTo>
                    <a:pt x="114300" y="266712"/>
                  </a:lnTo>
                  <a:lnTo>
                    <a:pt x="111252" y="268236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1576"/>
                  </a:lnTo>
                  <a:lnTo>
                    <a:pt x="256032" y="321576"/>
                  </a:lnTo>
                  <a:lnTo>
                    <a:pt x="257556" y="320052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8716"/>
                  </a:lnTo>
                  <a:lnTo>
                    <a:pt x="256032" y="298716"/>
                  </a:lnTo>
                  <a:lnTo>
                    <a:pt x="257556" y="295668"/>
                  </a:lnTo>
                  <a:lnTo>
                    <a:pt x="257556" y="292620"/>
                  </a:lnTo>
                  <a:lnTo>
                    <a:pt x="256032" y="291096"/>
                  </a:lnTo>
                  <a:lnTo>
                    <a:pt x="245364" y="291096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8236"/>
                  </a:lnTo>
                  <a:lnTo>
                    <a:pt x="256032" y="266712"/>
                  </a:lnTo>
                  <a:lnTo>
                    <a:pt x="245364" y="266712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3944" y="188988"/>
                  </a:lnTo>
                  <a:lnTo>
                    <a:pt x="318516" y="173748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48" y="228600"/>
                  </a:moveTo>
                  <a:lnTo>
                    <a:pt x="342900" y="227076"/>
                  </a:lnTo>
                  <a:lnTo>
                    <a:pt x="323088" y="217932"/>
                  </a:lnTo>
                  <a:lnTo>
                    <a:pt x="320040" y="217932"/>
                  </a:lnTo>
                  <a:lnTo>
                    <a:pt x="318516" y="220980"/>
                  </a:lnTo>
                  <a:lnTo>
                    <a:pt x="318516" y="224028"/>
                  </a:lnTo>
                  <a:lnTo>
                    <a:pt x="339852" y="233172"/>
                  </a:lnTo>
                  <a:lnTo>
                    <a:pt x="344424" y="233172"/>
                  </a:lnTo>
                  <a:lnTo>
                    <a:pt x="345948" y="230124"/>
                  </a:lnTo>
                  <a:lnTo>
                    <a:pt x="345948" y="228600"/>
                  </a:lnTo>
                  <a:close/>
                </a:path>
                <a:path w="370840" h="363219">
                  <a:moveTo>
                    <a:pt x="345948" y="79260"/>
                  </a:moveTo>
                  <a:lnTo>
                    <a:pt x="341376" y="74688"/>
                  </a:lnTo>
                  <a:lnTo>
                    <a:pt x="318516" y="85356"/>
                  </a:lnTo>
                  <a:lnTo>
                    <a:pt x="318516" y="88404"/>
                  </a:lnTo>
                  <a:lnTo>
                    <a:pt x="320040" y="91452"/>
                  </a:lnTo>
                  <a:lnTo>
                    <a:pt x="324612" y="91452"/>
                  </a:lnTo>
                  <a:lnTo>
                    <a:pt x="345948" y="80784"/>
                  </a:lnTo>
                  <a:lnTo>
                    <a:pt x="345948" y="79260"/>
                  </a:lnTo>
                  <a:close/>
                </a:path>
                <a:path w="370840" h="363219">
                  <a:moveTo>
                    <a:pt x="370332" y="152400"/>
                  </a:moveTo>
                  <a:lnTo>
                    <a:pt x="367284" y="150876"/>
                  </a:lnTo>
                  <a:lnTo>
                    <a:pt x="341376" y="150876"/>
                  </a:lnTo>
                  <a:lnTo>
                    <a:pt x="339852" y="152400"/>
                  </a:lnTo>
                  <a:lnTo>
                    <a:pt x="339852" y="156972"/>
                  </a:lnTo>
                  <a:lnTo>
                    <a:pt x="341376" y="158496"/>
                  </a:lnTo>
                  <a:lnTo>
                    <a:pt x="367284" y="158496"/>
                  </a:lnTo>
                  <a:lnTo>
                    <a:pt x="370332" y="156972"/>
                  </a:lnTo>
                  <a:lnTo>
                    <a:pt x="370332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336" y="1406651"/>
              <a:ext cx="79247" cy="1143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272" y="1406651"/>
              <a:ext cx="76200" cy="114300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72428"/>
            <a:ext cx="10058400" cy="243840"/>
          </a:xfrm>
          <a:custGeom>
            <a:avLst/>
            <a:gdLst/>
            <a:ahLst/>
            <a:cxnLst/>
            <a:rect l="l" t="t" r="r" b="b"/>
            <a:pathLst>
              <a:path w="10058400" h="243840">
                <a:moveTo>
                  <a:pt x="10058400" y="243839"/>
                </a:moveTo>
                <a:lnTo>
                  <a:pt x="0" y="24383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24383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373649" y="1608824"/>
            <a:ext cx="2868295" cy="9309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b="1">
                <a:solidFill>
                  <a:srgbClr val="262626"/>
                </a:solidFill>
                <a:latin typeface="Calibri"/>
                <a:cs typeface="Calibri"/>
              </a:rPr>
              <a:t>India</a:t>
            </a:r>
            <a:r>
              <a:rPr dirty="0" sz="1450" spc="30" b="1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 b="1">
                <a:solidFill>
                  <a:srgbClr val="262626"/>
                </a:solidFill>
                <a:latin typeface="Calibri"/>
                <a:cs typeface="Calibri"/>
              </a:rPr>
              <a:t>G20</a:t>
            </a:r>
            <a:r>
              <a:rPr dirty="0" sz="1450" spc="65" b="1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 b="1">
                <a:solidFill>
                  <a:srgbClr val="262626"/>
                </a:solidFill>
                <a:latin typeface="Calibri"/>
                <a:cs typeface="Calibri"/>
              </a:rPr>
              <a:t>2023</a:t>
            </a:r>
            <a:r>
              <a:rPr dirty="0" sz="1450" spc="80" b="1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 spc="-10" b="1">
                <a:solidFill>
                  <a:srgbClr val="262626"/>
                </a:solidFill>
                <a:latin typeface="Calibri"/>
                <a:cs typeface="Calibri"/>
              </a:rPr>
              <a:t>Messages:</a:t>
            </a:r>
            <a:endParaRPr sz="1450">
              <a:latin typeface="Calibri"/>
              <a:cs typeface="Calibri"/>
            </a:endParaRPr>
          </a:p>
          <a:p>
            <a:pPr marL="295910" indent="-28321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295910" algn="l"/>
              </a:tabLst>
            </a:pPr>
            <a:r>
              <a:rPr dirty="0" sz="1450">
                <a:solidFill>
                  <a:srgbClr val="262626"/>
                </a:solidFill>
                <a:latin typeface="Calibri"/>
                <a:cs typeface="Calibri"/>
              </a:rPr>
              <a:t>Digital</a:t>
            </a:r>
            <a:r>
              <a:rPr dirty="0" sz="1450" spc="4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262626"/>
                </a:solidFill>
                <a:latin typeface="Calibri"/>
                <a:cs typeface="Calibri"/>
              </a:rPr>
              <a:t>Public</a:t>
            </a:r>
            <a:r>
              <a:rPr dirty="0" sz="1450" spc="6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262626"/>
                </a:solidFill>
                <a:latin typeface="Calibri"/>
                <a:cs typeface="Calibri"/>
              </a:rPr>
              <a:t>Infrastructures</a:t>
            </a:r>
            <a:endParaRPr sz="1450">
              <a:latin typeface="Calibri"/>
              <a:cs typeface="Calibri"/>
            </a:endParaRPr>
          </a:p>
          <a:p>
            <a:pPr marL="295910" indent="-283210">
              <a:lnSpc>
                <a:spcPct val="100000"/>
              </a:lnSpc>
              <a:spcBef>
                <a:spcPts val="45"/>
              </a:spcBef>
              <a:buAutoNum type="arabicPeriod"/>
              <a:tabLst>
                <a:tab pos="295910" algn="l"/>
              </a:tabLst>
            </a:pPr>
            <a:r>
              <a:rPr dirty="0" sz="1450">
                <a:solidFill>
                  <a:srgbClr val="262626"/>
                </a:solidFill>
                <a:latin typeface="Calibri"/>
                <a:cs typeface="Calibri"/>
              </a:rPr>
              <a:t>Upskilling</a:t>
            </a:r>
            <a:r>
              <a:rPr dirty="0" sz="1450" spc="4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262626"/>
                </a:solidFill>
                <a:latin typeface="Calibri"/>
                <a:cs typeface="Calibri"/>
              </a:rPr>
              <a:t>Digital</a:t>
            </a:r>
            <a:r>
              <a:rPr dirty="0" sz="1450" spc="6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262626"/>
                </a:solidFill>
                <a:latin typeface="Calibri"/>
                <a:cs typeface="Calibri"/>
              </a:rPr>
              <a:t>Talents</a:t>
            </a:r>
            <a:endParaRPr sz="1450">
              <a:latin typeface="Calibri"/>
              <a:cs typeface="Calibri"/>
            </a:endParaRPr>
          </a:p>
          <a:p>
            <a:pPr marL="295910" indent="-28321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295910" algn="l"/>
              </a:tabLst>
            </a:pPr>
            <a:r>
              <a:rPr dirty="0" sz="1450">
                <a:solidFill>
                  <a:srgbClr val="262626"/>
                </a:solidFill>
                <a:latin typeface="Calibri"/>
                <a:cs typeface="Calibri"/>
              </a:rPr>
              <a:t>Cybersecurity</a:t>
            </a:r>
            <a:r>
              <a:rPr dirty="0" sz="1450" spc="5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262626"/>
                </a:solidFill>
                <a:latin typeface="Calibri"/>
                <a:cs typeface="Calibri"/>
              </a:rPr>
              <a:t>on</a:t>
            </a:r>
            <a:r>
              <a:rPr dirty="0" sz="1450" spc="6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>
                <a:solidFill>
                  <a:srgbClr val="262626"/>
                </a:solidFill>
                <a:latin typeface="Calibri"/>
                <a:cs typeface="Calibri"/>
              </a:rPr>
              <a:t>Digital</a:t>
            </a:r>
            <a:r>
              <a:rPr dirty="0" sz="1450" spc="75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dirty="0" sz="1450" spc="-10">
                <a:solidFill>
                  <a:srgbClr val="262626"/>
                </a:solidFill>
                <a:latin typeface="Calibri"/>
                <a:cs typeface="Calibri"/>
              </a:rPr>
              <a:t>Economy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14300" y="1574291"/>
            <a:ext cx="9877425" cy="3436620"/>
            <a:chOff x="114300" y="1574291"/>
            <a:chExt cx="9877425" cy="3436620"/>
          </a:xfrm>
        </p:grpSpPr>
        <p:sp>
          <p:nvSpPr>
            <p:cNvPr id="6" name="object 6" descr=""/>
            <p:cNvSpPr/>
            <p:nvPr/>
          </p:nvSpPr>
          <p:spPr>
            <a:xfrm>
              <a:off x="3299460" y="1574291"/>
              <a:ext cx="3089275" cy="1013460"/>
            </a:xfrm>
            <a:custGeom>
              <a:avLst/>
              <a:gdLst/>
              <a:ahLst/>
              <a:cxnLst/>
              <a:rect l="l" t="t" r="r" b="b"/>
              <a:pathLst>
                <a:path w="3089275" h="1013460">
                  <a:moveTo>
                    <a:pt x="3089148" y="1013460"/>
                  </a:moveTo>
                  <a:lnTo>
                    <a:pt x="0" y="1013460"/>
                  </a:lnTo>
                  <a:lnTo>
                    <a:pt x="0" y="0"/>
                  </a:lnTo>
                  <a:lnTo>
                    <a:pt x="3089148" y="0"/>
                  </a:lnTo>
                  <a:lnTo>
                    <a:pt x="3089148" y="12192"/>
                  </a:lnTo>
                  <a:lnTo>
                    <a:pt x="22860" y="12192"/>
                  </a:lnTo>
                  <a:lnTo>
                    <a:pt x="10668" y="22860"/>
                  </a:lnTo>
                  <a:lnTo>
                    <a:pt x="22860" y="22860"/>
                  </a:lnTo>
                  <a:lnTo>
                    <a:pt x="22860" y="990600"/>
                  </a:lnTo>
                  <a:lnTo>
                    <a:pt x="10668" y="990600"/>
                  </a:lnTo>
                  <a:lnTo>
                    <a:pt x="22860" y="1001268"/>
                  </a:lnTo>
                  <a:lnTo>
                    <a:pt x="3089148" y="1001268"/>
                  </a:lnTo>
                  <a:lnTo>
                    <a:pt x="3089148" y="1013460"/>
                  </a:lnTo>
                  <a:close/>
                </a:path>
                <a:path w="3089275" h="1013460">
                  <a:moveTo>
                    <a:pt x="22860" y="22860"/>
                  </a:moveTo>
                  <a:lnTo>
                    <a:pt x="10668" y="22860"/>
                  </a:lnTo>
                  <a:lnTo>
                    <a:pt x="22860" y="12192"/>
                  </a:lnTo>
                  <a:lnTo>
                    <a:pt x="22860" y="22860"/>
                  </a:lnTo>
                  <a:close/>
                </a:path>
                <a:path w="3089275" h="1013460">
                  <a:moveTo>
                    <a:pt x="3064764" y="22860"/>
                  </a:moveTo>
                  <a:lnTo>
                    <a:pt x="22860" y="22860"/>
                  </a:lnTo>
                  <a:lnTo>
                    <a:pt x="22860" y="12192"/>
                  </a:lnTo>
                  <a:lnTo>
                    <a:pt x="3064764" y="12192"/>
                  </a:lnTo>
                  <a:lnTo>
                    <a:pt x="3064764" y="22860"/>
                  </a:lnTo>
                  <a:close/>
                </a:path>
                <a:path w="3089275" h="1013460">
                  <a:moveTo>
                    <a:pt x="3064764" y="1001268"/>
                  </a:moveTo>
                  <a:lnTo>
                    <a:pt x="3064764" y="12192"/>
                  </a:lnTo>
                  <a:lnTo>
                    <a:pt x="3076956" y="22860"/>
                  </a:lnTo>
                  <a:lnTo>
                    <a:pt x="3089148" y="22860"/>
                  </a:lnTo>
                  <a:lnTo>
                    <a:pt x="3089148" y="990600"/>
                  </a:lnTo>
                  <a:lnTo>
                    <a:pt x="3076956" y="990600"/>
                  </a:lnTo>
                  <a:lnTo>
                    <a:pt x="3064764" y="1001268"/>
                  </a:lnTo>
                  <a:close/>
                </a:path>
                <a:path w="3089275" h="1013460">
                  <a:moveTo>
                    <a:pt x="3089148" y="22860"/>
                  </a:moveTo>
                  <a:lnTo>
                    <a:pt x="3076956" y="22860"/>
                  </a:lnTo>
                  <a:lnTo>
                    <a:pt x="3064764" y="12192"/>
                  </a:lnTo>
                  <a:lnTo>
                    <a:pt x="3089148" y="12192"/>
                  </a:lnTo>
                  <a:lnTo>
                    <a:pt x="3089148" y="22860"/>
                  </a:lnTo>
                  <a:close/>
                </a:path>
                <a:path w="3089275" h="1013460">
                  <a:moveTo>
                    <a:pt x="22860" y="1001268"/>
                  </a:moveTo>
                  <a:lnTo>
                    <a:pt x="10668" y="990600"/>
                  </a:lnTo>
                  <a:lnTo>
                    <a:pt x="22860" y="990600"/>
                  </a:lnTo>
                  <a:lnTo>
                    <a:pt x="22860" y="1001268"/>
                  </a:lnTo>
                  <a:close/>
                </a:path>
                <a:path w="3089275" h="1013460">
                  <a:moveTo>
                    <a:pt x="3064764" y="1001268"/>
                  </a:moveTo>
                  <a:lnTo>
                    <a:pt x="22860" y="1001268"/>
                  </a:lnTo>
                  <a:lnTo>
                    <a:pt x="22860" y="990600"/>
                  </a:lnTo>
                  <a:lnTo>
                    <a:pt x="3064764" y="990600"/>
                  </a:lnTo>
                  <a:lnTo>
                    <a:pt x="3064764" y="1001268"/>
                  </a:lnTo>
                  <a:close/>
                </a:path>
                <a:path w="3089275" h="1013460">
                  <a:moveTo>
                    <a:pt x="3089148" y="1001268"/>
                  </a:moveTo>
                  <a:lnTo>
                    <a:pt x="3064764" y="1001268"/>
                  </a:lnTo>
                  <a:lnTo>
                    <a:pt x="3076956" y="990600"/>
                  </a:lnTo>
                  <a:lnTo>
                    <a:pt x="3089148" y="990600"/>
                  </a:lnTo>
                  <a:lnTo>
                    <a:pt x="3089148" y="1001268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236" y="2822448"/>
              <a:ext cx="929639" cy="99517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4416" y="2822448"/>
              <a:ext cx="929639" cy="99517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6456" y="2822448"/>
              <a:ext cx="929639" cy="99517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8496" y="2822448"/>
              <a:ext cx="929639" cy="99517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2060" y="2822448"/>
              <a:ext cx="929639" cy="99517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4100" y="2822448"/>
              <a:ext cx="929639" cy="99517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6140" y="2813304"/>
              <a:ext cx="929639" cy="99669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8180" y="2822448"/>
              <a:ext cx="929639" cy="99517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843" y="3922775"/>
              <a:ext cx="929639" cy="99517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1119" y="3925824"/>
              <a:ext cx="932687" cy="99364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21636" y="3922775"/>
              <a:ext cx="929639" cy="99517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3676" y="3922775"/>
              <a:ext cx="929639" cy="99517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87240" y="3922775"/>
              <a:ext cx="929639" cy="99517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9279" y="3922775"/>
              <a:ext cx="929639" cy="99517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1319" y="3922775"/>
              <a:ext cx="929639" cy="99517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33359" y="3922775"/>
              <a:ext cx="929639" cy="99517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16923" y="3925824"/>
              <a:ext cx="929639" cy="995172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14300" y="2711196"/>
              <a:ext cx="9877425" cy="2299970"/>
            </a:xfrm>
            <a:custGeom>
              <a:avLst/>
              <a:gdLst/>
              <a:ahLst/>
              <a:cxnLst/>
              <a:rect l="l" t="t" r="r" b="b"/>
              <a:pathLst>
                <a:path w="9877425" h="2299970">
                  <a:moveTo>
                    <a:pt x="9877043" y="2299716"/>
                  </a:moveTo>
                  <a:lnTo>
                    <a:pt x="0" y="2299716"/>
                  </a:lnTo>
                  <a:lnTo>
                    <a:pt x="0" y="0"/>
                  </a:lnTo>
                  <a:lnTo>
                    <a:pt x="9877043" y="0"/>
                  </a:lnTo>
                  <a:lnTo>
                    <a:pt x="9877043" y="12192"/>
                  </a:lnTo>
                  <a:lnTo>
                    <a:pt x="22860" y="12192"/>
                  </a:lnTo>
                  <a:lnTo>
                    <a:pt x="12192" y="24384"/>
                  </a:lnTo>
                  <a:lnTo>
                    <a:pt x="22860" y="24384"/>
                  </a:lnTo>
                  <a:lnTo>
                    <a:pt x="22860" y="2276856"/>
                  </a:lnTo>
                  <a:lnTo>
                    <a:pt x="12192" y="2276856"/>
                  </a:lnTo>
                  <a:lnTo>
                    <a:pt x="22860" y="2287524"/>
                  </a:lnTo>
                  <a:lnTo>
                    <a:pt x="9877043" y="2287524"/>
                  </a:lnTo>
                  <a:lnTo>
                    <a:pt x="9877043" y="2299716"/>
                  </a:lnTo>
                  <a:close/>
                </a:path>
                <a:path w="9877425" h="2299970">
                  <a:moveTo>
                    <a:pt x="22860" y="24384"/>
                  </a:moveTo>
                  <a:lnTo>
                    <a:pt x="12192" y="24384"/>
                  </a:lnTo>
                  <a:lnTo>
                    <a:pt x="22860" y="12192"/>
                  </a:lnTo>
                  <a:lnTo>
                    <a:pt x="22860" y="24384"/>
                  </a:lnTo>
                  <a:close/>
                </a:path>
                <a:path w="9877425" h="2299970">
                  <a:moveTo>
                    <a:pt x="9852660" y="24384"/>
                  </a:moveTo>
                  <a:lnTo>
                    <a:pt x="22860" y="24384"/>
                  </a:lnTo>
                  <a:lnTo>
                    <a:pt x="22860" y="12192"/>
                  </a:lnTo>
                  <a:lnTo>
                    <a:pt x="9852660" y="12192"/>
                  </a:lnTo>
                  <a:lnTo>
                    <a:pt x="9852660" y="24384"/>
                  </a:lnTo>
                  <a:close/>
                </a:path>
                <a:path w="9877425" h="2299970">
                  <a:moveTo>
                    <a:pt x="9852660" y="2287524"/>
                  </a:moveTo>
                  <a:lnTo>
                    <a:pt x="9852660" y="12192"/>
                  </a:lnTo>
                  <a:lnTo>
                    <a:pt x="9864852" y="24384"/>
                  </a:lnTo>
                  <a:lnTo>
                    <a:pt x="9877043" y="24384"/>
                  </a:lnTo>
                  <a:lnTo>
                    <a:pt x="9877043" y="2276856"/>
                  </a:lnTo>
                  <a:lnTo>
                    <a:pt x="9864852" y="2276856"/>
                  </a:lnTo>
                  <a:lnTo>
                    <a:pt x="9852660" y="2287524"/>
                  </a:lnTo>
                  <a:close/>
                </a:path>
                <a:path w="9877425" h="2299970">
                  <a:moveTo>
                    <a:pt x="9877043" y="24384"/>
                  </a:moveTo>
                  <a:lnTo>
                    <a:pt x="9864852" y="24384"/>
                  </a:lnTo>
                  <a:lnTo>
                    <a:pt x="9852660" y="12192"/>
                  </a:lnTo>
                  <a:lnTo>
                    <a:pt x="9877043" y="12192"/>
                  </a:lnTo>
                  <a:lnTo>
                    <a:pt x="9877043" y="24384"/>
                  </a:lnTo>
                  <a:close/>
                </a:path>
                <a:path w="9877425" h="2299970">
                  <a:moveTo>
                    <a:pt x="22860" y="2287524"/>
                  </a:moveTo>
                  <a:lnTo>
                    <a:pt x="12192" y="2276856"/>
                  </a:lnTo>
                  <a:lnTo>
                    <a:pt x="22860" y="2276856"/>
                  </a:lnTo>
                  <a:lnTo>
                    <a:pt x="22860" y="2287524"/>
                  </a:lnTo>
                  <a:close/>
                </a:path>
                <a:path w="9877425" h="2299970">
                  <a:moveTo>
                    <a:pt x="9852660" y="2287524"/>
                  </a:moveTo>
                  <a:lnTo>
                    <a:pt x="22860" y="2287524"/>
                  </a:lnTo>
                  <a:lnTo>
                    <a:pt x="22860" y="2276856"/>
                  </a:lnTo>
                  <a:lnTo>
                    <a:pt x="9852660" y="2276856"/>
                  </a:lnTo>
                  <a:lnTo>
                    <a:pt x="9852660" y="2287524"/>
                  </a:lnTo>
                  <a:close/>
                </a:path>
                <a:path w="9877425" h="2299970">
                  <a:moveTo>
                    <a:pt x="9877043" y="2287524"/>
                  </a:moveTo>
                  <a:lnTo>
                    <a:pt x="9852660" y="2287524"/>
                  </a:lnTo>
                  <a:lnTo>
                    <a:pt x="9864852" y="2276856"/>
                  </a:lnTo>
                  <a:lnTo>
                    <a:pt x="9877043" y="2276856"/>
                  </a:lnTo>
                  <a:lnTo>
                    <a:pt x="9877043" y="2287524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777740" y="2572511"/>
              <a:ext cx="376555" cy="307975"/>
            </a:xfrm>
            <a:custGeom>
              <a:avLst/>
              <a:gdLst/>
              <a:ahLst/>
              <a:cxnLst/>
              <a:rect l="l" t="t" r="r" b="b"/>
              <a:pathLst>
                <a:path w="376554" h="307975">
                  <a:moveTo>
                    <a:pt x="187452" y="307848"/>
                  </a:moveTo>
                  <a:lnTo>
                    <a:pt x="0" y="153924"/>
                  </a:lnTo>
                  <a:lnTo>
                    <a:pt x="94487" y="153924"/>
                  </a:lnTo>
                  <a:lnTo>
                    <a:pt x="94487" y="0"/>
                  </a:lnTo>
                  <a:lnTo>
                    <a:pt x="281940" y="0"/>
                  </a:lnTo>
                  <a:lnTo>
                    <a:pt x="281940" y="153924"/>
                  </a:lnTo>
                  <a:lnTo>
                    <a:pt x="376427" y="153924"/>
                  </a:lnTo>
                  <a:lnTo>
                    <a:pt x="187452" y="30784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762500" y="2566416"/>
              <a:ext cx="407034" cy="320040"/>
            </a:xfrm>
            <a:custGeom>
              <a:avLst/>
              <a:gdLst/>
              <a:ahLst/>
              <a:cxnLst/>
              <a:rect l="l" t="t" r="r" b="b"/>
              <a:pathLst>
                <a:path w="407035" h="320039">
                  <a:moveTo>
                    <a:pt x="103632" y="160020"/>
                  </a:moveTo>
                  <a:lnTo>
                    <a:pt x="103632" y="0"/>
                  </a:lnTo>
                  <a:lnTo>
                    <a:pt x="303276" y="0"/>
                  </a:lnTo>
                  <a:lnTo>
                    <a:pt x="303276" y="6096"/>
                  </a:lnTo>
                  <a:lnTo>
                    <a:pt x="114300" y="6096"/>
                  </a:lnTo>
                  <a:lnTo>
                    <a:pt x="109728" y="10668"/>
                  </a:lnTo>
                  <a:lnTo>
                    <a:pt x="114300" y="10668"/>
                  </a:lnTo>
                  <a:lnTo>
                    <a:pt x="114300" y="153924"/>
                  </a:lnTo>
                  <a:lnTo>
                    <a:pt x="109728" y="153924"/>
                  </a:lnTo>
                  <a:lnTo>
                    <a:pt x="103632" y="160020"/>
                  </a:lnTo>
                  <a:close/>
                </a:path>
                <a:path w="407035" h="320039">
                  <a:moveTo>
                    <a:pt x="114300" y="10668"/>
                  </a:moveTo>
                  <a:lnTo>
                    <a:pt x="109728" y="10668"/>
                  </a:lnTo>
                  <a:lnTo>
                    <a:pt x="114300" y="6096"/>
                  </a:lnTo>
                  <a:lnTo>
                    <a:pt x="114300" y="10668"/>
                  </a:lnTo>
                  <a:close/>
                </a:path>
                <a:path w="407035" h="320039">
                  <a:moveTo>
                    <a:pt x="292607" y="10668"/>
                  </a:moveTo>
                  <a:lnTo>
                    <a:pt x="114300" y="10668"/>
                  </a:lnTo>
                  <a:lnTo>
                    <a:pt x="114300" y="6096"/>
                  </a:lnTo>
                  <a:lnTo>
                    <a:pt x="292607" y="6096"/>
                  </a:lnTo>
                  <a:lnTo>
                    <a:pt x="292607" y="10668"/>
                  </a:lnTo>
                  <a:close/>
                </a:path>
                <a:path w="407035" h="320039">
                  <a:moveTo>
                    <a:pt x="377393" y="164592"/>
                  </a:moveTo>
                  <a:lnTo>
                    <a:pt x="292607" y="164592"/>
                  </a:lnTo>
                  <a:lnTo>
                    <a:pt x="292607" y="6096"/>
                  </a:lnTo>
                  <a:lnTo>
                    <a:pt x="297180" y="10668"/>
                  </a:lnTo>
                  <a:lnTo>
                    <a:pt x="303276" y="10668"/>
                  </a:lnTo>
                  <a:lnTo>
                    <a:pt x="303276" y="153924"/>
                  </a:lnTo>
                  <a:lnTo>
                    <a:pt x="297180" y="153924"/>
                  </a:lnTo>
                  <a:lnTo>
                    <a:pt x="303276" y="160020"/>
                  </a:lnTo>
                  <a:lnTo>
                    <a:pt x="383006" y="160020"/>
                  </a:lnTo>
                  <a:lnTo>
                    <a:pt x="377393" y="164592"/>
                  </a:lnTo>
                  <a:close/>
                </a:path>
                <a:path w="407035" h="320039">
                  <a:moveTo>
                    <a:pt x="303276" y="10668"/>
                  </a:moveTo>
                  <a:lnTo>
                    <a:pt x="297180" y="10668"/>
                  </a:lnTo>
                  <a:lnTo>
                    <a:pt x="292607" y="6096"/>
                  </a:lnTo>
                  <a:lnTo>
                    <a:pt x="303276" y="6096"/>
                  </a:lnTo>
                  <a:lnTo>
                    <a:pt x="303276" y="10668"/>
                  </a:lnTo>
                  <a:close/>
                </a:path>
                <a:path w="407035" h="320039">
                  <a:moveTo>
                    <a:pt x="202692" y="320040"/>
                  </a:moveTo>
                  <a:lnTo>
                    <a:pt x="0" y="153924"/>
                  </a:lnTo>
                  <a:lnTo>
                    <a:pt x="103632" y="153924"/>
                  </a:lnTo>
                  <a:lnTo>
                    <a:pt x="103632" y="155448"/>
                  </a:lnTo>
                  <a:lnTo>
                    <a:pt x="18288" y="155448"/>
                  </a:lnTo>
                  <a:lnTo>
                    <a:pt x="15240" y="164592"/>
                  </a:lnTo>
                  <a:lnTo>
                    <a:pt x="29514" y="164592"/>
                  </a:lnTo>
                  <a:lnTo>
                    <a:pt x="203454" y="306268"/>
                  </a:lnTo>
                  <a:lnTo>
                    <a:pt x="199643" y="309372"/>
                  </a:lnTo>
                  <a:lnTo>
                    <a:pt x="215806" y="309372"/>
                  </a:lnTo>
                  <a:lnTo>
                    <a:pt x="202692" y="320040"/>
                  </a:lnTo>
                  <a:close/>
                </a:path>
                <a:path w="407035" h="320039">
                  <a:moveTo>
                    <a:pt x="114300" y="160020"/>
                  </a:moveTo>
                  <a:lnTo>
                    <a:pt x="103632" y="160020"/>
                  </a:lnTo>
                  <a:lnTo>
                    <a:pt x="109728" y="153924"/>
                  </a:lnTo>
                  <a:lnTo>
                    <a:pt x="114300" y="153924"/>
                  </a:lnTo>
                  <a:lnTo>
                    <a:pt x="114300" y="160020"/>
                  </a:lnTo>
                  <a:close/>
                </a:path>
                <a:path w="407035" h="320039">
                  <a:moveTo>
                    <a:pt x="303276" y="160020"/>
                  </a:moveTo>
                  <a:lnTo>
                    <a:pt x="297180" y="153924"/>
                  </a:lnTo>
                  <a:lnTo>
                    <a:pt x="303276" y="153924"/>
                  </a:lnTo>
                  <a:lnTo>
                    <a:pt x="303276" y="160020"/>
                  </a:lnTo>
                  <a:close/>
                </a:path>
                <a:path w="407035" h="320039">
                  <a:moveTo>
                    <a:pt x="383006" y="160020"/>
                  </a:moveTo>
                  <a:lnTo>
                    <a:pt x="303276" y="160020"/>
                  </a:lnTo>
                  <a:lnTo>
                    <a:pt x="303276" y="153924"/>
                  </a:lnTo>
                  <a:lnTo>
                    <a:pt x="406908" y="153924"/>
                  </a:lnTo>
                  <a:lnTo>
                    <a:pt x="405034" y="155448"/>
                  </a:lnTo>
                  <a:lnTo>
                    <a:pt x="388620" y="155448"/>
                  </a:lnTo>
                  <a:lnTo>
                    <a:pt x="383006" y="160020"/>
                  </a:lnTo>
                  <a:close/>
                </a:path>
                <a:path w="407035" h="320039">
                  <a:moveTo>
                    <a:pt x="29514" y="164592"/>
                  </a:moveTo>
                  <a:lnTo>
                    <a:pt x="15240" y="164592"/>
                  </a:lnTo>
                  <a:lnTo>
                    <a:pt x="18288" y="155448"/>
                  </a:lnTo>
                  <a:lnTo>
                    <a:pt x="29514" y="164592"/>
                  </a:lnTo>
                  <a:close/>
                </a:path>
                <a:path w="407035" h="320039">
                  <a:moveTo>
                    <a:pt x="114300" y="164592"/>
                  </a:moveTo>
                  <a:lnTo>
                    <a:pt x="29514" y="164592"/>
                  </a:lnTo>
                  <a:lnTo>
                    <a:pt x="18288" y="155448"/>
                  </a:lnTo>
                  <a:lnTo>
                    <a:pt x="103632" y="155448"/>
                  </a:lnTo>
                  <a:lnTo>
                    <a:pt x="103632" y="160020"/>
                  </a:lnTo>
                  <a:lnTo>
                    <a:pt x="114300" y="160020"/>
                  </a:lnTo>
                  <a:lnTo>
                    <a:pt x="114300" y="164592"/>
                  </a:lnTo>
                  <a:close/>
                </a:path>
                <a:path w="407035" h="320039">
                  <a:moveTo>
                    <a:pt x="215806" y="309372"/>
                  </a:moveTo>
                  <a:lnTo>
                    <a:pt x="207264" y="309372"/>
                  </a:lnTo>
                  <a:lnTo>
                    <a:pt x="203454" y="306268"/>
                  </a:lnTo>
                  <a:lnTo>
                    <a:pt x="388620" y="155448"/>
                  </a:lnTo>
                  <a:lnTo>
                    <a:pt x="391668" y="164592"/>
                  </a:lnTo>
                  <a:lnTo>
                    <a:pt x="393793" y="164592"/>
                  </a:lnTo>
                  <a:lnTo>
                    <a:pt x="215806" y="309372"/>
                  </a:lnTo>
                  <a:close/>
                </a:path>
                <a:path w="407035" h="320039">
                  <a:moveTo>
                    <a:pt x="393793" y="164592"/>
                  </a:moveTo>
                  <a:lnTo>
                    <a:pt x="391668" y="164592"/>
                  </a:lnTo>
                  <a:lnTo>
                    <a:pt x="388620" y="155448"/>
                  </a:lnTo>
                  <a:lnTo>
                    <a:pt x="405034" y="155448"/>
                  </a:lnTo>
                  <a:lnTo>
                    <a:pt x="393793" y="164592"/>
                  </a:lnTo>
                  <a:close/>
                </a:path>
                <a:path w="407035" h="320039">
                  <a:moveTo>
                    <a:pt x="207264" y="309372"/>
                  </a:moveTo>
                  <a:lnTo>
                    <a:pt x="199643" y="309372"/>
                  </a:lnTo>
                  <a:lnTo>
                    <a:pt x="203454" y="306268"/>
                  </a:lnTo>
                  <a:lnTo>
                    <a:pt x="207264" y="309372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212812" y="5054578"/>
            <a:ext cx="9588500" cy="12325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212A34"/>
                </a:solidFill>
                <a:latin typeface="Calibri"/>
                <a:cs typeface="Calibri"/>
              </a:rPr>
              <a:t>ITU</a:t>
            </a:r>
            <a:r>
              <a:rPr dirty="0" sz="1300" spc="10" b="1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212A34"/>
                </a:solidFill>
                <a:latin typeface="Calibri"/>
                <a:cs typeface="Calibri"/>
              </a:rPr>
              <a:t>CONNECT</a:t>
            </a:r>
            <a:r>
              <a:rPr dirty="0" sz="1300" spc="10" b="1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212A34"/>
                </a:solidFill>
                <a:latin typeface="Calibri"/>
                <a:cs typeface="Calibri"/>
              </a:rPr>
              <a:t>2030</a:t>
            </a:r>
            <a:r>
              <a:rPr dirty="0" sz="1300" spc="-5" b="1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212A34"/>
                </a:solidFill>
                <a:latin typeface="Calibri"/>
                <a:cs typeface="Calibri"/>
              </a:rPr>
              <a:t>-</a:t>
            </a:r>
            <a:r>
              <a:rPr dirty="0" sz="1300" spc="-5" b="1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212A34"/>
                </a:solidFill>
                <a:latin typeface="Calibri"/>
                <a:cs typeface="Calibri"/>
              </a:rPr>
              <a:t>GOALS</a:t>
            </a:r>
            <a:r>
              <a:rPr dirty="0" sz="1300" spc="15" b="1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212A34"/>
                </a:solidFill>
                <a:latin typeface="Calibri"/>
                <a:cs typeface="Calibri"/>
              </a:rPr>
              <a:t>AND</a:t>
            </a:r>
            <a:r>
              <a:rPr dirty="0" sz="1300" spc="15" b="1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spc="-10" b="1">
                <a:solidFill>
                  <a:srgbClr val="212A34"/>
                </a:solidFill>
                <a:latin typeface="Calibri"/>
                <a:cs typeface="Calibri"/>
              </a:rPr>
              <a:t>TARGETS</a:t>
            </a:r>
            <a:r>
              <a:rPr dirty="0" sz="1300" spc="10" b="1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212A34"/>
                </a:solidFill>
                <a:latin typeface="Calibri"/>
                <a:cs typeface="Calibri"/>
              </a:rPr>
              <a:t>TO</a:t>
            </a:r>
            <a:r>
              <a:rPr dirty="0" sz="1300" spc="5" b="1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spc="-10" b="1">
                <a:solidFill>
                  <a:srgbClr val="212A34"/>
                </a:solidFill>
                <a:latin typeface="Calibri"/>
                <a:cs typeface="Calibri"/>
              </a:rPr>
              <a:t>SDG’S</a:t>
            </a:r>
            <a:endParaRPr sz="1300">
              <a:latin typeface="Calibri"/>
              <a:cs typeface="Calibri"/>
            </a:endParaRPr>
          </a:p>
          <a:p>
            <a:pPr marL="2959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95910" algn="l"/>
              </a:tabLst>
            </a:pP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Goal</a:t>
            </a:r>
            <a:r>
              <a:rPr dirty="0" sz="1300" spc="-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1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–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Growth: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Enable and</a:t>
            </a:r>
            <a:r>
              <a:rPr dirty="0" sz="1300" spc="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foster access</a:t>
            </a:r>
            <a:r>
              <a:rPr dirty="0" sz="1300" spc="-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to</a:t>
            </a:r>
            <a:r>
              <a:rPr dirty="0" sz="1300" spc="3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and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increased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use of</a:t>
            </a:r>
            <a:r>
              <a:rPr dirty="0" sz="1300" spc="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telecommunications/ICT</a:t>
            </a:r>
            <a:r>
              <a:rPr dirty="0" sz="1300" spc="-3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in support</a:t>
            </a:r>
            <a:r>
              <a:rPr dirty="0" sz="1300" spc="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of</a:t>
            </a:r>
            <a:r>
              <a:rPr dirty="0" sz="1300" spc="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the digital</a:t>
            </a:r>
            <a:r>
              <a:rPr dirty="0" sz="1300" spc="-2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economy</a:t>
            </a:r>
            <a:r>
              <a:rPr dirty="0" sz="1300" spc="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and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society</a:t>
            </a:r>
            <a:endParaRPr sz="1300">
              <a:latin typeface="Calibri"/>
              <a:cs typeface="Calibri"/>
            </a:endParaRPr>
          </a:p>
          <a:p>
            <a:pPr marL="295910" indent="-28321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295910" algn="l"/>
              </a:tabLst>
            </a:pP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Goal 2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–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Inclusiveness:</a:t>
            </a:r>
            <a:r>
              <a:rPr dirty="0" sz="1300" spc="-2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Bridge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the digital</a:t>
            </a:r>
            <a:r>
              <a:rPr dirty="0" sz="1300" spc="-2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divide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and</a:t>
            </a:r>
            <a:r>
              <a:rPr dirty="0" sz="1300" spc="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provide broadband</a:t>
            </a:r>
            <a:r>
              <a:rPr dirty="0" sz="1300" spc="-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access for </a:t>
            </a:r>
            <a:r>
              <a:rPr dirty="0" sz="1300" spc="-25">
                <a:solidFill>
                  <a:srgbClr val="212A34"/>
                </a:solidFill>
                <a:latin typeface="Calibri"/>
                <a:cs typeface="Calibri"/>
              </a:rPr>
              <a:t>all</a:t>
            </a:r>
            <a:endParaRPr sz="1300">
              <a:latin typeface="Calibri"/>
              <a:cs typeface="Calibri"/>
            </a:endParaRPr>
          </a:p>
          <a:p>
            <a:pPr marL="2959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95910" algn="l"/>
              </a:tabLst>
            </a:pP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Goal</a:t>
            </a:r>
            <a:r>
              <a:rPr dirty="0" sz="1300" spc="-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3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–</a:t>
            </a:r>
            <a:r>
              <a:rPr dirty="0" sz="1300" spc="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Sustainability:</a:t>
            </a:r>
            <a:r>
              <a:rPr dirty="0" sz="1300" spc="-3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Manage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emerging risks,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challenges</a:t>
            </a:r>
            <a:r>
              <a:rPr dirty="0" sz="1300" spc="-3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and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opportunities resulting from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the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rapid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growth</a:t>
            </a:r>
            <a:r>
              <a:rPr dirty="0" sz="1300" spc="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of</a:t>
            </a:r>
            <a:r>
              <a:rPr dirty="0" sz="1300" spc="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telecommunications/ICT</a:t>
            </a:r>
            <a:endParaRPr sz="1300">
              <a:latin typeface="Calibri"/>
              <a:cs typeface="Calibri"/>
            </a:endParaRPr>
          </a:p>
          <a:p>
            <a:pPr marL="2959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95910" algn="l"/>
              </a:tabLst>
            </a:pP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Goal</a:t>
            </a:r>
            <a:r>
              <a:rPr dirty="0" sz="1300" spc="-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4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–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Innovation:</a:t>
            </a:r>
            <a:r>
              <a:rPr dirty="0" sz="1300" spc="-2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Enable</a:t>
            </a:r>
            <a:r>
              <a:rPr dirty="0" sz="1300" spc="-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innovation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in</a:t>
            </a:r>
            <a:r>
              <a:rPr dirty="0" sz="1300" spc="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telecommunications/ICT</a:t>
            </a:r>
            <a:r>
              <a:rPr dirty="0" sz="1300" spc="-3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in</a:t>
            </a:r>
            <a:r>
              <a:rPr dirty="0" sz="1300" spc="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support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of</a:t>
            </a:r>
            <a:r>
              <a:rPr dirty="0" sz="1300" spc="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the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digital</a:t>
            </a:r>
            <a:r>
              <a:rPr dirty="0" sz="1300" spc="-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transformation</a:t>
            </a:r>
            <a:r>
              <a:rPr dirty="0" sz="1300" spc="-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of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society</a:t>
            </a:r>
            <a:endParaRPr sz="1300">
              <a:latin typeface="Calibri"/>
              <a:cs typeface="Calibri"/>
            </a:endParaRPr>
          </a:p>
          <a:p>
            <a:pPr marL="2959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95910" algn="l"/>
              </a:tabLst>
            </a:pP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Goal</a:t>
            </a:r>
            <a:r>
              <a:rPr dirty="0" sz="1300" spc="-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5</a:t>
            </a:r>
            <a:r>
              <a:rPr dirty="0" sz="1300" spc="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–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Partnership:</a:t>
            </a:r>
            <a:r>
              <a:rPr dirty="0" sz="1300" spc="-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Strengthen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cooperation among</a:t>
            </a:r>
            <a:r>
              <a:rPr dirty="0" sz="1300" spc="-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the</a:t>
            </a:r>
            <a:r>
              <a:rPr dirty="0" sz="1300" spc="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ITU</a:t>
            </a:r>
            <a:r>
              <a:rPr dirty="0" sz="1300" spc="-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membership and</a:t>
            </a:r>
            <a:r>
              <a:rPr dirty="0" sz="1300" spc="-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all</a:t>
            </a:r>
            <a:r>
              <a:rPr dirty="0" sz="1300" spc="-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other</a:t>
            </a:r>
            <a:r>
              <a:rPr dirty="0" sz="1300" spc="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stakeholders in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support</a:t>
            </a:r>
            <a:r>
              <a:rPr dirty="0" sz="1300" spc="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of</a:t>
            </a:r>
            <a:r>
              <a:rPr dirty="0" sz="1300" spc="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all</a:t>
            </a:r>
            <a:r>
              <a:rPr dirty="0" sz="1300" spc="-15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ITU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>
                <a:solidFill>
                  <a:srgbClr val="212A34"/>
                </a:solidFill>
                <a:latin typeface="Calibri"/>
                <a:cs typeface="Calibri"/>
              </a:rPr>
              <a:t>strategic</a:t>
            </a:r>
            <a:r>
              <a:rPr dirty="0" sz="1300" spc="-20">
                <a:solidFill>
                  <a:srgbClr val="212A34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12A34"/>
                </a:solidFill>
                <a:latin typeface="Calibri"/>
                <a:cs typeface="Calibri"/>
              </a:rPr>
              <a:t>goals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57911" y="1132332"/>
            <a:ext cx="5111750" cy="4166870"/>
            <a:chOff x="57911" y="1132332"/>
            <a:chExt cx="5111750" cy="4166870"/>
          </a:xfrm>
        </p:grpSpPr>
        <p:sp>
          <p:nvSpPr>
            <p:cNvPr id="29" name="object 29" descr=""/>
            <p:cNvSpPr/>
            <p:nvPr/>
          </p:nvSpPr>
          <p:spPr>
            <a:xfrm>
              <a:off x="4777740" y="4977384"/>
              <a:ext cx="376555" cy="315595"/>
            </a:xfrm>
            <a:custGeom>
              <a:avLst/>
              <a:gdLst/>
              <a:ahLst/>
              <a:cxnLst/>
              <a:rect l="l" t="t" r="r" b="b"/>
              <a:pathLst>
                <a:path w="376554" h="315595">
                  <a:moveTo>
                    <a:pt x="187452" y="315467"/>
                  </a:moveTo>
                  <a:lnTo>
                    <a:pt x="0" y="156971"/>
                  </a:lnTo>
                  <a:lnTo>
                    <a:pt x="94487" y="156971"/>
                  </a:lnTo>
                  <a:lnTo>
                    <a:pt x="94487" y="0"/>
                  </a:lnTo>
                  <a:lnTo>
                    <a:pt x="281940" y="0"/>
                  </a:lnTo>
                  <a:lnTo>
                    <a:pt x="281940" y="156971"/>
                  </a:lnTo>
                  <a:lnTo>
                    <a:pt x="376427" y="156971"/>
                  </a:lnTo>
                  <a:lnTo>
                    <a:pt x="187452" y="31546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762500" y="4971288"/>
              <a:ext cx="407034" cy="327660"/>
            </a:xfrm>
            <a:custGeom>
              <a:avLst/>
              <a:gdLst/>
              <a:ahLst/>
              <a:cxnLst/>
              <a:rect l="l" t="t" r="r" b="b"/>
              <a:pathLst>
                <a:path w="407035" h="327660">
                  <a:moveTo>
                    <a:pt x="103632" y="163067"/>
                  </a:moveTo>
                  <a:lnTo>
                    <a:pt x="103632" y="0"/>
                  </a:lnTo>
                  <a:lnTo>
                    <a:pt x="303276" y="0"/>
                  </a:lnTo>
                  <a:lnTo>
                    <a:pt x="303276" y="6095"/>
                  </a:lnTo>
                  <a:lnTo>
                    <a:pt x="114300" y="6095"/>
                  </a:lnTo>
                  <a:lnTo>
                    <a:pt x="109728" y="10667"/>
                  </a:lnTo>
                  <a:lnTo>
                    <a:pt x="114300" y="10667"/>
                  </a:lnTo>
                  <a:lnTo>
                    <a:pt x="114300" y="158495"/>
                  </a:lnTo>
                  <a:lnTo>
                    <a:pt x="109728" y="158495"/>
                  </a:lnTo>
                  <a:lnTo>
                    <a:pt x="103632" y="163067"/>
                  </a:lnTo>
                  <a:close/>
                </a:path>
                <a:path w="407035" h="327660">
                  <a:moveTo>
                    <a:pt x="114300" y="10667"/>
                  </a:moveTo>
                  <a:lnTo>
                    <a:pt x="109728" y="10667"/>
                  </a:lnTo>
                  <a:lnTo>
                    <a:pt x="114300" y="6095"/>
                  </a:lnTo>
                  <a:lnTo>
                    <a:pt x="114300" y="10667"/>
                  </a:lnTo>
                  <a:close/>
                </a:path>
                <a:path w="407035" h="327660">
                  <a:moveTo>
                    <a:pt x="292607" y="10667"/>
                  </a:moveTo>
                  <a:lnTo>
                    <a:pt x="114300" y="10667"/>
                  </a:lnTo>
                  <a:lnTo>
                    <a:pt x="114300" y="6095"/>
                  </a:lnTo>
                  <a:lnTo>
                    <a:pt x="292607" y="6095"/>
                  </a:lnTo>
                  <a:lnTo>
                    <a:pt x="292607" y="10667"/>
                  </a:lnTo>
                  <a:close/>
                </a:path>
                <a:path w="407035" h="327660">
                  <a:moveTo>
                    <a:pt x="377611" y="169163"/>
                  </a:moveTo>
                  <a:lnTo>
                    <a:pt x="292607" y="169163"/>
                  </a:lnTo>
                  <a:lnTo>
                    <a:pt x="292607" y="6095"/>
                  </a:lnTo>
                  <a:lnTo>
                    <a:pt x="297180" y="10667"/>
                  </a:lnTo>
                  <a:lnTo>
                    <a:pt x="303276" y="10667"/>
                  </a:lnTo>
                  <a:lnTo>
                    <a:pt x="303276" y="158495"/>
                  </a:lnTo>
                  <a:lnTo>
                    <a:pt x="297180" y="158495"/>
                  </a:lnTo>
                  <a:lnTo>
                    <a:pt x="303276" y="163067"/>
                  </a:lnTo>
                  <a:lnTo>
                    <a:pt x="384950" y="163067"/>
                  </a:lnTo>
                  <a:lnTo>
                    <a:pt x="377611" y="169163"/>
                  </a:lnTo>
                  <a:close/>
                </a:path>
                <a:path w="407035" h="327660">
                  <a:moveTo>
                    <a:pt x="303276" y="10667"/>
                  </a:moveTo>
                  <a:lnTo>
                    <a:pt x="297180" y="10667"/>
                  </a:lnTo>
                  <a:lnTo>
                    <a:pt x="292607" y="6095"/>
                  </a:lnTo>
                  <a:lnTo>
                    <a:pt x="303276" y="6095"/>
                  </a:lnTo>
                  <a:lnTo>
                    <a:pt x="303276" y="10667"/>
                  </a:lnTo>
                  <a:close/>
                </a:path>
                <a:path w="407035" h="327660">
                  <a:moveTo>
                    <a:pt x="202692" y="327660"/>
                  </a:moveTo>
                  <a:lnTo>
                    <a:pt x="0" y="158495"/>
                  </a:lnTo>
                  <a:lnTo>
                    <a:pt x="103632" y="158495"/>
                  </a:lnTo>
                  <a:lnTo>
                    <a:pt x="103632" y="160019"/>
                  </a:lnTo>
                  <a:lnTo>
                    <a:pt x="18288" y="160019"/>
                  </a:lnTo>
                  <a:lnTo>
                    <a:pt x="15240" y="169163"/>
                  </a:lnTo>
                  <a:lnTo>
                    <a:pt x="29296" y="169163"/>
                  </a:lnTo>
                  <a:lnTo>
                    <a:pt x="203454" y="313827"/>
                  </a:lnTo>
                  <a:lnTo>
                    <a:pt x="199643" y="316991"/>
                  </a:lnTo>
                  <a:lnTo>
                    <a:pt x="215570" y="316991"/>
                  </a:lnTo>
                  <a:lnTo>
                    <a:pt x="202692" y="327660"/>
                  </a:lnTo>
                  <a:close/>
                </a:path>
                <a:path w="407035" h="327660">
                  <a:moveTo>
                    <a:pt x="114300" y="163067"/>
                  </a:moveTo>
                  <a:lnTo>
                    <a:pt x="103632" y="163067"/>
                  </a:lnTo>
                  <a:lnTo>
                    <a:pt x="109728" y="158495"/>
                  </a:lnTo>
                  <a:lnTo>
                    <a:pt x="114300" y="158495"/>
                  </a:lnTo>
                  <a:lnTo>
                    <a:pt x="114300" y="163067"/>
                  </a:lnTo>
                  <a:close/>
                </a:path>
                <a:path w="407035" h="327660">
                  <a:moveTo>
                    <a:pt x="303276" y="163067"/>
                  </a:moveTo>
                  <a:lnTo>
                    <a:pt x="297180" y="158495"/>
                  </a:lnTo>
                  <a:lnTo>
                    <a:pt x="303276" y="158495"/>
                  </a:lnTo>
                  <a:lnTo>
                    <a:pt x="303276" y="163067"/>
                  </a:lnTo>
                  <a:close/>
                </a:path>
                <a:path w="407035" h="327660">
                  <a:moveTo>
                    <a:pt x="384950" y="163067"/>
                  </a:moveTo>
                  <a:lnTo>
                    <a:pt x="303276" y="163067"/>
                  </a:lnTo>
                  <a:lnTo>
                    <a:pt x="303276" y="158495"/>
                  </a:lnTo>
                  <a:lnTo>
                    <a:pt x="406908" y="158495"/>
                  </a:lnTo>
                  <a:lnTo>
                    <a:pt x="405068" y="160019"/>
                  </a:lnTo>
                  <a:lnTo>
                    <a:pt x="388620" y="160019"/>
                  </a:lnTo>
                  <a:lnTo>
                    <a:pt x="384950" y="163067"/>
                  </a:lnTo>
                  <a:close/>
                </a:path>
                <a:path w="407035" h="327660">
                  <a:moveTo>
                    <a:pt x="29296" y="169163"/>
                  </a:moveTo>
                  <a:lnTo>
                    <a:pt x="15240" y="169163"/>
                  </a:lnTo>
                  <a:lnTo>
                    <a:pt x="18288" y="160019"/>
                  </a:lnTo>
                  <a:lnTo>
                    <a:pt x="29296" y="169163"/>
                  </a:lnTo>
                  <a:close/>
                </a:path>
                <a:path w="407035" h="327660">
                  <a:moveTo>
                    <a:pt x="114300" y="169163"/>
                  </a:moveTo>
                  <a:lnTo>
                    <a:pt x="29296" y="169163"/>
                  </a:lnTo>
                  <a:lnTo>
                    <a:pt x="18288" y="160019"/>
                  </a:lnTo>
                  <a:lnTo>
                    <a:pt x="103632" y="160019"/>
                  </a:lnTo>
                  <a:lnTo>
                    <a:pt x="103632" y="163067"/>
                  </a:lnTo>
                  <a:lnTo>
                    <a:pt x="114300" y="163067"/>
                  </a:lnTo>
                  <a:lnTo>
                    <a:pt x="114300" y="169163"/>
                  </a:lnTo>
                  <a:close/>
                </a:path>
                <a:path w="407035" h="327660">
                  <a:moveTo>
                    <a:pt x="215570" y="316991"/>
                  </a:moveTo>
                  <a:lnTo>
                    <a:pt x="207264" y="316991"/>
                  </a:lnTo>
                  <a:lnTo>
                    <a:pt x="203454" y="313827"/>
                  </a:lnTo>
                  <a:lnTo>
                    <a:pt x="388620" y="160019"/>
                  </a:lnTo>
                  <a:lnTo>
                    <a:pt x="391668" y="169163"/>
                  </a:lnTo>
                  <a:lnTo>
                    <a:pt x="394029" y="169163"/>
                  </a:lnTo>
                  <a:lnTo>
                    <a:pt x="215570" y="316991"/>
                  </a:lnTo>
                  <a:close/>
                </a:path>
                <a:path w="407035" h="327660">
                  <a:moveTo>
                    <a:pt x="394029" y="169163"/>
                  </a:moveTo>
                  <a:lnTo>
                    <a:pt x="391668" y="169163"/>
                  </a:lnTo>
                  <a:lnTo>
                    <a:pt x="388620" y="160019"/>
                  </a:lnTo>
                  <a:lnTo>
                    <a:pt x="405068" y="160019"/>
                  </a:lnTo>
                  <a:lnTo>
                    <a:pt x="394029" y="169163"/>
                  </a:lnTo>
                  <a:close/>
                </a:path>
                <a:path w="407035" h="327660">
                  <a:moveTo>
                    <a:pt x="207264" y="316991"/>
                  </a:moveTo>
                  <a:lnTo>
                    <a:pt x="199643" y="316991"/>
                  </a:lnTo>
                  <a:lnTo>
                    <a:pt x="203454" y="313827"/>
                  </a:lnTo>
                  <a:lnTo>
                    <a:pt x="207264" y="316991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417575" y="1362455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23671" y="1417320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4007" y="1138428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6" y="530351"/>
                  </a:moveTo>
                  <a:lnTo>
                    <a:pt x="132587" y="530351"/>
                  </a:lnTo>
                  <a:lnTo>
                    <a:pt x="0" y="265176"/>
                  </a:lnTo>
                  <a:lnTo>
                    <a:pt x="132587" y="0"/>
                  </a:lnTo>
                  <a:lnTo>
                    <a:pt x="470916" y="0"/>
                  </a:lnTo>
                  <a:lnTo>
                    <a:pt x="603504" y="265176"/>
                  </a:lnTo>
                  <a:lnTo>
                    <a:pt x="470916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7911" y="1132332"/>
              <a:ext cx="615950" cy="541020"/>
            </a:xfrm>
            <a:custGeom>
              <a:avLst/>
              <a:gdLst/>
              <a:ahLst/>
              <a:cxnLst/>
              <a:rect l="l" t="t" r="r" b="b"/>
              <a:pathLst>
                <a:path w="615950" h="541019">
                  <a:moveTo>
                    <a:pt x="480060" y="541020"/>
                  </a:moveTo>
                  <a:lnTo>
                    <a:pt x="135636" y="541020"/>
                  </a:lnTo>
                  <a:lnTo>
                    <a:pt x="0" y="271272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70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891" y="533400"/>
                  </a:lnTo>
                  <a:lnTo>
                    <a:pt x="480060" y="541020"/>
                  </a:lnTo>
                  <a:close/>
                </a:path>
                <a:path w="615950" h="541019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41019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41019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394" y="10667"/>
                  </a:lnTo>
                  <a:lnTo>
                    <a:pt x="614172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41019">
                  <a:moveTo>
                    <a:pt x="48539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70" y="7620"/>
                  </a:lnTo>
                  <a:lnTo>
                    <a:pt x="485394" y="10667"/>
                  </a:lnTo>
                  <a:close/>
                </a:path>
                <a:path w="615950" h="541019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41019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41019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41019">
                  <a:moveTo>
                    <a:pt x="614929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172" y="268224"/>
                  </a:lnTo>
                  <a:lnTo>
                    <a:pt x="615696" y="271272"/>
                  </a:lnTo>
                  <a:lnTo>
                    <a:pt x="614929" y="272796"/>
                  </a:lnTo>
                  <a:close/>
                </a:path>
                <a:path w="615950" h="541019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929" y="272796"/>
                  </a:lnTo>
                  <a:lnTo>
                    <a:pt x="485424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483891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5424" y="530352"/>
                  </a:lnTo>
                  <a:lnTo>
                    <a:pt x="483891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98120" y="1222247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12"/>
                  </a:moveTo>
                  <a:lnTo>
                    <a:pt x="27432" y="150888"/>
                  </a:lnTo>
                  <a:lnTo>
                    <a:pt x="3048" y="150888"/>
                  </a:lnTo>
                  <a:lnTo>
                    <a:pt x="0" y="152412"/>
                  </a:lnTo>
                  <a:lnTo>
                    <a:pt x="0" y="155460"/>
                  </a:lnTo>
                  <a:lnTo>
                    <a:pt x="3048" y="158508"/>
                  </a:lnTo>
                  <a:lnTo>
                    <a:pt x="27432" y="158508"/>
                  </a:lnTo>
                  <a:lnTo>
                    <a:pt x="30480" y="155460"/>
                  </a:lnTo>
                  <a:lnTo>
                    <a:pt x="30480" y="152412"/>
                  </a:lnTo>
                  <a:close/>
                </a:path>
                <a:path w="370840" h="363219">
                  <a:moveTo>
                    <a:pt x="51816" y="220992"/>
                  </a:moveTo>
                  <a:lnTo>
                    <a:pt x="47231" y="216420"/>
                  </a:lnTo>
                  <a:lnTo>
                    <a:pt x="44183" y="217944"/>
                  </a:lnTo>
                  <a:lnTo>
                    <a:pt x="24371" y="227088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16" y="222516"/>
                  </a:lnTo>
                  <a:lnTo>
                    <a:pt x="51816" y="220992"/>
                  </a:lnTo>
                  <a:close/>
                </a:path>
                <a:path w="370840" h="363219">
                  <a:moveTo>
                    <a:pt x="51816" y="85356"/>
                  </a:moveTo>
                  <a:lnTo>
                    <a:pt x="28943" y="74688"/>
                  </a:lnTo>
                  <a:lnTo>
                    <a:pt x="25895" y="74688"/>
                  </a:lnTo>
                  <a:lnTo>
                    <a:pt x="24371" y="77736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48755" y="91452"/>
                  </a:lnTo>
                  <a:lnTo>
                    <a:pt x="50279" y="89928"/>
                  </a:lnTo>
                  <a:lnTo>
                    <a:pt x="51816" y="86880"/>
                  </a:lnTo>
                  <a:lnTo>
                    <a:pt x="51816" y="85356"/>
                  </a:lnTo>
                  <a:close/>
                </a:path>
                <a:path w="370840" h="363219">
                  <a:moveTo>
                    <a:pt x="109728" y="38112"/>
                  </a:moveTo>
                  <a:lnTo>
                    <a:pt x="97536" y="19824"/>
                  </a:lnTo>
                  <a:lnTo>
                    <a:pt x="94488" y="18300"/>
                  </a:lnTo>
                  <a:lnTo>
                    <a:pt x="89916" y="21348"/>
                  </a:lnTo>
                  <a:lnTo>
                    <a:pt x="89916" y="22872"/>
                  </a:lnTo>
                  <a:lnTo>
                    <a:pt x="102108" y="39636"/>
                  </a:lnTo>
                  <a:lnTo>
                    <a:pt x="102108" y="41160"/>
                  </a:lnTo>
                  <a:lnTo>
                    <a:pt x="103632" y="42684"/>
                  </a:lnTo>
                  <a:lnTo>
                    <a:pt x="106680" y="42684"/>
                  </a:lnTo>
                  <a:lnTo>
                    <a:pt x="106680" y="41160"/>
                  </a:lnTo>
                  <a:lnTo>
                    <a:pt x="109728" y="41160"/>
                  </a:lnTo>
                  <a:lnTo>
                    <a:pt x="109728" y="38112"/>
                  </a:lnTo>
                  <a:close/>
                </a:path>
                <a:path w="370840" h="363219">
                  <a:moveTo>
                    <a:pt x="188963" y="1524"/>
                  </a:moveTo>
                  <a:lnTo>
                    <a:pt x="187439" y="0"/>
                  </a:lnTo>
                  <a:lnTo>
                    <a:pt x="182867" y="0"/>
                  </a:lnTo>
                  <a:lnTo>
                    <a:pt x="181343" y="1524"/>
                  </a:lnTo>
                  <a:lnTo>
                    <a:pt x="181343" y="22860"/>
                  </a:lnTo>
                  <a:lnTo>
                    <a:pt x="182867" y="24384"/>
                  </a:lnTo>
                  <a:lnTo>
                    <a:pt x="187439" y="24384"/>
                  </a:lnTo>
                  <a:lnTo>
                    <a:pt x="188963" y="22860"/>
                  </a:lnTo>
                  <a:lnTo>
                    <a:pt x="188963" y="1524"/>
                  </a:lnTo>
                  <a:close/>
                </a:path>
                <a:path w="370840" h="363219">
                  <a:moveTo>
                    <a:pt x="280416" y="22872"/>
                  </a:moveTo>
                  <a:lnTo>
                    <a:pt x="275844" y="18300"/>
                  </a:lnTo>
                  <a:lnTo>
                    <a:pt x="272796" y="19824"/>
                  </a:lnTo>
                  <a:lnTo>
                    <a:pt x="259080" y="38112"/>
                  </a:lnTo>
                  <a:lnTo>
                    <a:pt x="260604" y="41160"/>
                  </a:lnTo>
                  <a:lnTo>
                    <a:pt x="263652" y="41160"/>
                  </a:lnTo>
                  <a:lnTo>
                    <a:pt x="263652" y="42684"/>
                  </a:lnTo>
                  <a:lnTo>
                    <a:pt x="266700" y="42684"/>
                  </a:lnTo>
                  <a:lnTo>
                    <a:pt x="268224" y="41160"/>
                  </a:lnTo>
                  <a:lnTo>
                    <a:pt x="280416" y="22872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79844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1472"/>
                  </a:lnTo>
                  <a:lnTo>
                    <a:pt x="236220" y="265188"/>
                  </a:lnTo>
                  <a:lnTo>
                    <a:pt x="236220" y="272808"/>
                  </a:lnTo>
                  <a:lnTo>
                    <a:pt x="236220" y="289572"/>
                  </a:lnTo>
                  <a:lnTo>
                    <a:pt x="170688" y="289572"/>
                  </a:lnTo>
                  <a:lnTo>
                    <a:pt x="167640" y="291096"/>
                  </a:lnTo>
                  <a:lnTo>
                    <a:pt x="167640" y="295668"/>
                  </a:lnTo>
                  <a:lnTo>
                    <a:pt x="170688" y="297192"/>
                  </a:lnTo>
                  <a:lnTo>
                    <a:pt x="236220" y="297192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18528"/>
                  </a:lnTo>
                  <a:lnTo>
                    <a:pt x="170688" y="320052"/>
                  </a:lnTo>
                  <a:lnTo>
                    <a:pt x="236220" y="320052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5188"/>
                  </a:lnTo>
                  <a:lnTo>
                    <a:pt x="190500" y="265188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0032"/>
                  </a:lnTo>
                  <a:lnTo>
                    <a:pt x="192024" y="169176"/>
                  </a:lnTo>
                  <a:lnTo>
                    <a:pt x="192024" y="173748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3748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0032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8308" y="181368"/>
                  </a:lnTo>
                  <a:lnTo>
                    <a:pt x="181356" y="182892"/>
                  </a:lnTo>
                  <a:lnTo>
                    <a:pt x="181356" y="265188"/>
                  </a:lnTo>
                  <a:lnTo>
                    <a:pt x="134112" y="265188"/>
                  </a:lnTo>
                  <a:lnTo>
                    <a:pt x="134112" y="254520"/>
                  </a:lnTo>
                  <a:lnTo>
                    <a:pt x="131064" y="251472"/>
                  </a:lnTo>
                  <a:lnTo>
                    <a:pt x="86868" y="222516"/>
                  </a:lnTo>
                  <a:lnTo>
                    <a:pt x="62484" y="179844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1828"/>
                  </a:lnTo>
                  <a:lnTo>
                    <a:pt x="184404" y="50304"/>
                  </a:lnTo>
                  <a:lnTo>
                    <a:pt x="210312" y="51828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2684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2224"/>
                  </a:lnTo>
                  <a:lnTo>
                    <a:pt x="62484" y="202704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5188"/>
                  </a:lnTo>
                  <a:lnTo>
                    <a:pt x="114300" y="265188"/>
                  </a:lnTo>
                  <a:lnTo>
                    <a:pt x="111252" y="266712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0052"/>
                  </a:lnTo>
                  <a:lnTo>
                    <a:pt x="256032" y="320052"/>
                  </a:lnTo>
                  <a:lnTo>
                    <a:pt x="257556" y="318528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7192"/>
                  </a:lnTo>
                  <a:lnTo>
                    <a:pt x="256032" y="297192"/>
                  </a:lnTo>
                  <a:lnTo>
                    <a:pt x="257556" y="295668"/>
                  </a:lnTo>
                  <a:lnTo>
                    <a:pt x="257556" y="291096"/>
                  </a:lnTo>
                  <a:lnTo>
                    <a:pt x="256032" y="289572"/>
                  </a:lnTo>
                  <a:lnTo>
                    <a:pt x="245364" y="289572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6712"/>
                  </a:lnTo>
                  <a:lnTo>
                    <a:pt x="256032" y="265188"/>
                  </a:lnTo>
                  <a:lnTo>
                    <a:pt x="245364" y="265188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5468" y="188988"/>
                  </a:lnTo>
                  <a:lnTo>
                    <a:pt x="318516" y="172224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35" y="227076"/>
                  </a:moveTo>
                  <a:lnTo>
                    <a:pt x="342887" y="227076"/>
                  </a:lnTo>
                  <a:lnTo>
                    <a:pt x="323075" y="216408"/>
                  </a:lnTo>
                  <a:lnTo>
                    <a:pt x="320027" y="217932"/>
                  </a:lnTo>
                  <a:lnTo>
                    <a:pt x="318503" y="220980"/>
                  </a:lnTo>
                  <a:lnTo>
                    <a:pt x="318503" y="222504"/>
                  </a:lnTo>
                  <a:lnTo>
                    <a:pt x="339839" y="233172"/>
                  </a:lnTo>
                  <a:lnTo>
                    <a:pt x="344411" y="233172"/>
                  </a:lnTo>
                  <a:lnTo>
                    <a:pt x="345935" y="230124"/>
                  </a:lnTo>
                  <a:lnTo>
                    <a:pt x="345935" y="227076"/>
                  </a:lnTo>
                  <a:close/>
                </a:path>
                <a:path w="370840" h="363219">
                  <a:moveTo>
                    <a:pt x="345935" y="77724"/>
                  </a:moveTo>
                  <a:lnTo>
                    <a:pt x="342887" y="74676"/>
                  </a:lnTo>
                  <a:lnTo>
                    <a:pt x="341363" y="74676"/>
                  </a:lnTo>
                  <a:lnTo>
                    <a:pt x="318503" y="85344"/>
                  </a:lnTo>
                  <a:lnTo>
                    <a:pt x="318503" y="86868"/>
                  </a:lnTo>
                  <a:lnTo>
                    <a:pt x="320027" y="89916"/>
                  </a:lnTo>
                  <a:lnTo>
                    <a:pt x="321551" y="91440"/>
                  </a:lnTo>
                  <a:lnTo>
                    <a:pt x="324599" y="91440"/>
                  </a:lnTo>
                  <a:lnTo>
                    <a:pt x="345935" y="80772"/>
                  </a:lnTo>
                  <a:lnTo>
                    <a:pt x="345935" y="77724"/>
                  </a:lnTo>
                  <a:close/>
                </a:path>
                <a:path w="370840" h="363219">
                  <a:moveTo>
                    <a:pt x="370332" y="152412"/>
                  </a:moveTo>
                  <a:lnTo>
                    <a:pt x="367284" y="150888"/>
                  </a:lnTo>
                  <a:lnTo>
                    <a:pt x="341376" y="150888"/>
                  </a:lnTo>
                  <a:lnTo>
                    <a:pt x="339852" y="152412"/>
                  </a:lnTo>
                  <a:lnTo>
                    <a:pt x="339852" y="155460"/>
                  </a:lnTo>
                  <a:lnTo>
                    <a:pt x="341376" y="158508"/>
                  </a:lnTo>
                  <a:lnTo>
                    <a:pt x="367284" y="158508"/>
                  </a:lnTo>
                  <a:lnTo>
                    <a:pt x="370332" y="155460"/>
                  </a:lnTo>
                  <a:lnTo>
                    <a:pt x="370332" y="15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1480" y="1342644"/>
              <a:ext cx="79247" cy="114300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416" y="1342644"/>
              <a:ext cx="76199" cy="114300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186930" y="6299640"/>
            <a:ext cx="3677285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50" spc="-10">
                <a:latin typeface="Calibri"/>
                <a:cs typeface="Calibri"/>
              </a:rPr>
              <a:t>Source:</a:t>
            </a:r>
            <a:r>
              <a:rPr dirty="0" sz="750" spc="13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https://</a:t>
            </a:r>
            <a:r>
              <a:rPr dirty="0" sz="750" spc="-10">
                <a:latin typeface="Calibri"/>
                <a:cs typeface="Calibri"/>
                <a:hlinkClick r:id="rId22"/>
              </a:rPr>
              <a:t>www.itu.int/en/mediacentre/backgrounders/Pages/connect-2030-agenda.aspx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41" name="object 4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39" name="object 39" descr=""/>
          <p:cNvSpPr txBox="1"/>
          <p:nvPr/>
        </p:nvSpPr>
        <p:spPr>
          <a:xfrm>
            <a:off x="717319" y="1131800"/>
            <a:ext cx="10521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45" b="1">
                <a:solidFill>
                  <a:srgbClr val="1F3864"/>
                </a:solidFill>
                <a:latin typeface="Verdana"/>
                <a:cs typeface="Verdana"/>
              </a:rPr>
              <a:t>G20</a:t>
            </a:r>
            <a:r>
              <a:rPr dirty="0" sz="1150" spc="-40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35" b="1">
                <a:solidFill>
                  <a:srgbClr val="1F3864"/>
                </a:solidFill>
                <a:latin typeface="Verdana"/>
                <a:cs typeface="Verdana"/>
              </a:rPr>
              <a:t>Message</a:t>
            </a:r>
            <a:endParaRPr sz="1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72428"/>
            <a:ext cx="10058400" cy="243840"/>
          </a:xfrm>
          <a:custGeom>
            <a:avLst/>
            <a:gdLst/>
            <a:ahLst/>
            <a:cxnLst/>
            <a:rect l="l" t="t" r="r" b="b"/>
            <a:pathLst>
              <a:path w="10058400" h="243840">
                <a:moveTo>
                  <a:pt x="10058400" y="243839"/>
                </a:moveTo>
                <a:lnTo>
                  <a:pt x="0" y="24383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24383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7911" y="1132332"/>
            <a:ext cx="5826760" cy="5102860"/>
            <a:chOff x="57911" y="1132332"/>
            <a:chExt cx="5826760" cy="510286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1534668"/>
              <a:ext cx="5445252" cy="470001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570219" y="2537459"/>
              <a:ext cx="307975" cy="358140"/>
            </a:xfrm>
            <a:custGeom>
              <a:avLst/>
              <a:gdLst/>
              <a:ahLst/>
              <a:cxnLst/>
              <a:rect l="l" t="t" r="r" b="b"/>
              <a:pathLst>
                <a:path w="307975" h="358139">
                  <a:moveTo>
                    <a:pt x="153924" y="358140"/>
                  </a:moveTo>
                  <a:lnTo>
                    <a:pt x="153924" y="268224"/>
                  </a:lnTo>
                  <a:lnTo>
                    <a:pt x="0" y="268224"/>
                  </a:lnTo>
                  <a:lnTo>
                    <a:pt x="0" y="89916"/>
                  </a:lnTo>
                  <a:lnTo>
                    <a:pt x="153924" y="89916"/>
                  </a:lnTo>
                  <a:lnTo>
                    <a:pt x="153924" y="0"/>
                  </a:lnTo>
                  <a:lnTo>
                    <a:pt x="307848" y="178308"/>
                  </a:lnTo>
                  <a:lnTo>
                    <a:pt x="153924" y="35814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64123" y="2523744"/>
              <a:ext cx="320040" cy="386080"/>
            </a:xfrm>
            <a:custGeom>
              <a:avLst/>
              <a:gdLst/>
              <a:ahLst/>
              <a:cxnLst/>
              <a:rect l="l" t="t" r="r" b="b"/>
              <a:pathLst>
                <a:path w="320039" h="386080">
                  <a:moveTo>
                    <a:pt x="153924" y="103632"/>
                  </a:moveTo>
                  <a:lnTo>
                    <a:pt x="153924" y="0"/>
                  </a:lnTo>
                  <a:lnTo>
                    <a:pt x="165789" y="13715"/>
                  </a:lnTo>
                  <a:lnTo>
                    <a:pt x="164592" y="13715"/>
                  </a:lnTo>
                  <a:lnTo>
                    <a:pt x="155448" y="16763"/>
                  </a:lnTo>
                  <a:lnTo>
                    <a:pt x="164592" y="27447"/>
                  </a:lnTo>
                  <a:lnTo>
                    <a:pt x="164592" y="97536"/>
                  </a:lnTo>
                  <a:lnTo>
                    <a:pt x="160020" y="97536"/>
                  </a:lnTo>
                  <a:lnTo>
                    <a:pt x="153924" y="103632"/>
                  </a:lnTo>
                  <a:close/>
                </a:path>
                <a:path w="320039" h="386080">
                  <a:moveTo>
                    <a:pt x="164592" y="27447"/>
                  </a:moveTo>
                  <a:lnTo>
                    <a:pt x="155448" y="16763"/>
                  </a:lnTo>
                  <a:lnTo>
                    <a:pt x="164592" y="13715"/>
                  </a:lnTo>
                  <a:lnTo>
                    <a:pt x="164592" y="27447"/>
                  </a:lnTo>
                  <a:close/>
                </a:path>
                <a:path w="320039" h="386080">
                  <a:moveTo>
                    <a:pt x="306110" y="192786"/>
                  </a:moveTo>
                  <a:lnTo>
                    <a:pt x="164592" y="27447"/>
                  </a:lnTo>
                  <a:lnTo>
                    <a:pt x="164592" y="13715"/>
                  </a:lnTo>
                  <a:lnTo>
                    <a:pt x="165789" y="13715"/>
                  </a:lnTo>
                  <a:lnTo>
                    <a:pt x="317403" y="188976"/>
                  </a:lnTo>
                  <a:lnTo>
                    <a:pt x="309372" y="188976"/>
                  </a:lnTo>
                  <a:lnTo>
                    <a:pt x="306110" y="192786"/>
                  </a:lnTo>
                  <a:close/>
                </a:path>
                <a:path w="320039" h="386080">
                  <a:moveTo>
                    <a:pt x="153924" y="288036"/>
                  </a:moveTo>
                  <a:lnTo>
                    <a:pt x="0" y="288036"/>
                  </a:lnTo>
                  <a:lnTo>
                    <a:pt x="0" y="97536"/>
                  </a:lnTo>
                  <a:lnTo>
                    <a:pt x="153924" y="97536"/>
                  </a:lnTo>
                  <a:lnTo>
                    <a:pt x="153924" y="103632"/>
                  </a:lnTo>
                  <a:lnTo>
                    <a:pt x="10668" y="103632"/>
                  </a:lnTo>
                  <a:lnTo>
                    <a:pt x="6096" y="108203"/>
                  </a:lnTo>
                  <a:lnTo>
                    <a:pt x="10668" y="108203"/>
                  </a:lnTo>
                  <a:lnTo>
                    <a:pt x="10668" y="277368"/>
                  </a:lnTo>
                  <a:lnTo>
                    <a:pt x="6096" y="277368"/>
                  </a:lnTo>
                  <a:lnTo>
                    <a:pt x="10668" y="281940"/>
                  </a:lnTo>
                  <a:lnTo>
                    <a:pt x="153924" y="281940"/>
                  </a:lnTo>
                  <a:lnTo>
                    <a:pt x="153924" y="288036"/>
                  </a:lnTo>
                  <a:close/>
                </a:path>
                <a:path w="320039" h="386080">
                  <a:moveTo>
                    <a:pt x="164592" y="108203"/>
                  </a:moveTo>
                  <a:lnTo>
                    <a:pt x="10668" y="108203"/>
                  </a:lnTo>
                  <a:lnTo>
                    <a:pt x="10668" y="103632"/>
                  </a:lnTo>
                  <a:lnTo>
                    <a:pt x="153924" y="103632"/>
                  </a:lnTo>
                  <a:lnTo>
                    <a:pt x="160020" y="97536"/>
                  </a:lnTo>
                  <a:lnTo>
                    <a:pt x="164592" y="97536"/>
                  </a:lnTo>
                  <a:lnTo>
                    <a:pt x="164592" y="108203"/>
                  </a:lnTo>
                  <a:close/>
                </a:path>
                <a:path w="320039" h="386080">
                  <a:moveTo>
                    <a:pt x="10668" y="108203"/>
                  </a:moveTo>
                  <a:lnTo>
                    <a:pt x="6096" y="108203"/>
                  </a:lnTo>
                  <a:lnTo>
                    <a:pt x="10668" y="103632"/>
                  </a:lnTo>
                  <a:lnTo>
                    <a:pt x="10668" y="108203"/>
                  </a:lnTo>
                  <a:close/>
                </a:path>
                <a:path w="320039" h="386080">
                  <a:moveTo>
                    <a:pt x="309372" y="196596"/>
                  </a:moveTo>
                  <a:lnTo>
                    <a:pt x="306110" y="192786"/>
                  </a:lnTo>
                  <a:lnTo>
                    <a:pt x="309372" y="188976"/>
                  </a:lnTo>
                  <a:lnTo>
                    <a:pt x="309372" y="196596"/>
                  </a:lnTo>
                  <a:close/>
                </a:path>
                <a:path w="320039" h="386080">
                  <a:moveTo>
                    <a:pt x="316116" y="196596"/>
                  </a:moveTo>
                  <a:lnTo>
                    <a:pt x="309372" y="196596"/>
                  </a:lnTo>
                  <a:lnTo>
                    <a:pt x="309372" y="188976"/>
                  </a:lnTo>
                  <a:lnTo>
                    <a:pt x="317403" y="188976"/>
                  </a:lnTo>
                  <a:lnTo>
                    <a:pt x="320040" y="192024"/>
                  </a:lnTo>
                  <a:lnTo>
                    <a:pt x="316116" y="196596"/>
                  </a:lnTo>
                  <a:close/>
                </a:path>
                <a:path w="320039" h="386080">
                  <a:moveTo>
                    <a:pt x="165696" y="371856"/>
                  </a:moveTo>
                  <a:lnTo>
                    <a:pt x="164592" y="371856"/>
                  </a:lnTo>
                  <a:lnTo>
                    <a:pt x="164592" y="358124"/>
                  </a:lnTo>
                  <a:lnTo>
                    <a:pt x="306110" y="192786"/>
                  </a:lnTo>
                  <a:lnTo>
                    <a:pt x="309372" y="196596"/>
                  </a:lnTo>
                  <a:lnTo>
                    <a:pt x="316116" y="196596"/>
                  </a:lnTo>
                  <a:lnTo>
                    <a:pt x="165696" y="371856"/>
                  </a:lnTo>
                  <a:close/>
                </a:path>
                <a:path w="320039" h="386080">
                  <a:moveTo>
                    <a:pt x="10668" y="281940"/>
                  </a:moveTo>
                  <a:lnTo>
                    <a:pt x="6096" y="277368"/>
                  </a:lnTo>
                  <a:lnTo>
                    <a:pt x="10668" y="277368"/>
                  </a:lnTo>
                  <a:lnTo>
                    <a:pt x="10668" y="281940"/>
                  </a:lnTo>
                  <a:close/>
                </a:path>
                <a:path w="320039" h="386080">
                  <a:moveTo>
                    <a:pt x="164592" y="288036"/>
                  </a:moveTo>
                  <a:lnTo>
                    <a:pt x="160020" y="288036"/>
                  </a:lnTo>
                  <a:lnTo>
                    <a:pt x="153924" y="281940"/>
                  </a:lnTo>
                  <a:lnTo>
                    <a:pt x="10668" y="281940"/>
                  </a:lnTo>
                  <a:lnTo>
                    <a:pt x="10668" y="277368"/>
                  </a:lnTo>
                  <a:lnTo>
                    <a:pt x="164592" y="277368"/>
                  </a:lnTo>
                  <a:lnTo>
                    <a:pt x="164592" y="288036"/>
                  </a:lnTo>
                  <a:close/>
                </a:path>
                <a:path w="320039" h="386080">
                  <a:moveTo>
                    <a:pt x="153924" y="385572"/>
                  </a:moveTo>
                  <a:lnTo>
                    <a:pt x="153924" y="281940"/>
                  </a:lnTo>
                  <a:lnTo>
                    <a:pt x="160020" y="288036"/>
                  </a:lnTo>
                  <a:lnTo>
                    <a:pt x="164592" y="288036"/>
                  </a:lnTo>
                  <a:lnTo>
                    <a:pt x="164592" y="358124"/>
                  </a:lnTo>
                  <a:lnTo>
                    <a:pt x="155448" y="368808"/>
                  </a:lnTo>
                  <a:lnTo>
                    <a:pt x="164592" y="371856"/>
                  </a:lnTo>
                  <a:lnTo>
                    <a:pt x="165696" y="371856"/>
                  </a:lnTo>
                  <a:lnTo>
                    <a:pt x="153924" y="385572"/>
                  </a:lnTo>
                  <a:close/>
                </a:path>
                <a:path w="320039" h="386080">
                  <a:moveTo>
                    <a:pt x="164592" y="371856"/>
                  </a:moveTo>
                  <a:lnTo>
                    <a:pt x="155448" y="368808"/>
                  </a:lnTo>
                  <a:lnTo>
                    <a:pt x="164592" y="358124"/>
                  </a:lnTo>
                  <a:lnTo>
                    <a:pt x="164592" y="371856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17575" y="1362455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23671" y="1417320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007" y="1138428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6" y="530351"/>
                  </a:moveTo>
                  <a:lnTo>
                    <a:pt x="132587" y="530351"/>
                  </a:lnTo>
                  <a:lnTo>
                    <a:pt x="0" y="265176"/>
                  </a:lnTo>
                  <a:lnTo>
                    <a:pt x="132587" y="0"/>
                  </a:lnTo>
                  <a:lnTo>
                    <a:pt x="470916" y="0"/>
                  </a:lnTo>
                  <a:lnTo>
                    <a:pt x="603504" y="265176"/>
                  </a:lnTo>
                  <a:lnTo>
                    <a:pt x="470916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911" y="1132332"/>
              <a:ext cx="615950" cy="541020"/>
            </a:xfrm>
            <a:custGeom>
              <a:avLst/>
              <a:gdLst/>
              <a:ahLst/>
              <a:cxnLst/>
              <a:rect l="l" t="t" r="r" b="b"/>
              <a:pathLst>
                <a:path w="615950" h="541019">
                  <a:moveTo>
                    <a:pt x="480060" y="541020"/>
                  </a:moveTo>
                  <a:lnTo>
                    <a:pt x="135636" y="541020"/>
                  </a:lnTo>
                  <a:lnTo>
                    <a:pt x="0" y="271272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70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891" y="533400"/>
                  </a:lnTo>
                  <a:lnTo>
                    <a:pt x="480060" y="541020"/>
                  </a:lnTo>
                  <a:close/>
                </a:path>
                <a:path w="615950" h="541019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41019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41019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394" y="10667"/>
                  </a:lnTo>
                  <a:lnTo>
                    <a:pt x="614172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41019">
                  <a:moveTo>
                    <a:pt x="48539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70" y="7620"/>
                  </a:lnTo>
                  <a:lnTo>
                    <a:pt x="485394" y="10667"/>
                  </a:lnTo>
                  <a:close/>
                </a:path>
                <a:path w="615950" h="541019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41019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41019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41019">
                  <a:moveTo>
                    <a:pt x="614929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172" y="268224"/>
                  </a:lnTo>
                  <a:lnTo>
                    <a:pt x="615696" y="271272"/>
                  </a:lnTo>
                  <a:lnTo>
                    <a:pt x="614929" y="272796"/>
                  </a:lnTo>
                  <a:close/>
                </a:path>
                <a:path w="615950" h="541019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929" y="272796"/>
                  </a:lnTo>
                  <a:lnTo>
                    <a:pt x="485424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483891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5424" y="530352"/>
                  </a:lnTo>
                  <a:lnTo>
                    <a:pt x="483891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98120" y="1222247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12"/>
                  </a:moveTo>
                  <a:lnTo>
                    <a:pt x="27432" y="150888"/>
                  </a:lnTo>
                  <a:lnTo>
                    <a:pt x="3048" y="150888"/>
                  </a:lnTo>
                  <a:lnTo>
                    <a:pt x="0" y="152412"/>
                  </a:lnTo>
                  <a:lnTo>
                    <a:pt x="0" y="155460"/>
                  </a:lnTo>
                  <a:lnTo>
                    <a:pt x="3048" y="158508"/>
                  </a:lnTo>
                  <a:lnTo>
                    <a:pt x="27432" y="158508"/>
                  </a:lnTo>
                  <a:lnTo>
                    <a:pt x="30480" y="155460"/>
                  </a:lnTo>
                  <a:lnTo>
                    <a:pt x="30480" y="152412"/>
                  </a:lnTo>
                  <a:close/>
                </a:path>
                <a:path w="370840" h="363219">
                  <a:moveTo>
                    <a:pt x="51816" y="220992"/>
                  </a:moveTo>
                  <a:lnTo>
                    <a:pt x="47231" y="216420"/>
                  </a:lnTo>
                  <a:lnTo>
                    <a:pt x="44183" y="217944"/>
                  </a:lnTo>
                  <a:lnTo>
                    <a:pt x="24371" y="227088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16" y="222516"/>
                  </a:lnTo>
                  <a:lnTo>
                    <a:pt x="51816" y="220992"/>
                  </a:lnTo>
                  <a:close/>
                </a:path>
                <a:path w="370840" h="363219">
                  <a:moveTo>
                    <a:pt x="51816" y="85356"/>
                  </a:moveTo>
                  <a:lnTo>
                    <a:pt x="28943" y="74688"/>
                  </a:lnTo>
                  <a:lnTo>
                    <a:pt x="25895" y="74688"/>
                  </a:lnTo>
                  <a:lnTo>
                    <a:pt x="24371" y="77736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48755" y="91452"/>
                  </a:lnTo>
                  <a:lnTo>
                    <a:pt x="50279" y="89928"/>
                  </a:lnTo>
                  <a:lnTo>
                    <a:pt x="51816" y="86880"/>
                  </a:lnTo>
                  <a:lnTo>
                    <a:pt x="51816" y="85356"/>
                  </a:lnTo>
                  <a:close/>
                </a:path>
                <a:path w="370840" h="363219">
                  <a:moveTo>
                    <a:pt x="109728" y="38112"/>
                  </a:moveTo>
                  <a:lnTo>
                    <a:pt x="97536" y="19824"/>
                  </a:lnTo>
                  <a:lnTo>
                    <a:pt x="94488" y="18300"/>
                  </a:lnTo>
                  <a:lnTo>
                    <a:pt x="89916" y="21348"/>
                  </a:lnTo>
                  <a:lnTo>
                    <a:pt x="89916" y="22872"/>
                  </a:lnTo>
                  <a:lnTo>
                    <a:pt x="102108" y="39636"/>
                  </a:lnTo>
                  <a:lnTo>
                    <a:pt x="102108" y="41160"/>
                  </a:lnTo>
                  <a:lnTo>
                    <a:pt x="103632" y="42684"/>
                  </a:lnTo>
                  <a:lnTo>
                    <a:pt x="106680" y="42684"/>
                  </a:lnTo>
                  <a:lnTo>
                    <a:pt x="106680" y="41160"/>
                  </a:lnTo>
                  <a:lnTo>
                    <a:pt x="109728" y="41160"/>
                  </a:lnTo>
                  <a:lnTo>
                    <a:pt x="109728" y="38112"/>
                  </a:lnTo>
                  <a:close/>
                </a:path>
                <a:path w="370840" h="363219">
                  <a:moveTo>
                    <a:pt x="188963" y="1524"/>
                  </a:moveTo>
                  <a:lnTo>
                    <a:pt x="187439" y="0"/>
                  </a:lnTo>
                  <a:lnTo>
                    <a:pt x="182867" y="0"/>
                  </a:lnTo>
                  <a:lnTo>
                    <a:pt x="181343" y="1524"/>
                  </a:lnTo>
                  <a:lnTo>
                    <a:pt x="181343" y="22860"/>
                  </a:lnTo>
                  <a:lnTo>
                    <a:pt x="182867" y="24384"/>
                  </a:lnTo>
                  <a:lnTo>
                    <a:pt x="187439" y="24384"/>
                  </a:lnTo>
                  <a:lnTo>
                    <a:pt x="188963" y="22860"/>
                  </a:lnTo>
                  <a:lnTo>
                    <a:pt x="188963" y="1524"/>
                  </a:lnTo>
                  <a:close/>
                </a:path>
                <a:path w="370840" h="363219">
                  <a:moveTo>
                    <a:pt x="280416" y="22872"/>
                  </a:moveTo>
                  <a:lnTo>
                    <a:pt x="275844" y="18300"/>
                  </a:lnTo>
                  <a:lnTo>
                    <a:pt x="272796" y="19824"/>
                  </a:lnTo>
                  <a:lnTo>
                    <a:pt x="259080" y="38112"/>
                  </a:lnTo>
                  <a:lnTo>
                    <a:pt x="260604" y="41160"/>
                  </a:lnTo>
                  <a:lnTo>
                    <a:pt x="263652" y="41160"/>
                  </a:lnTo>
                  <a:lnTo>
                    <a:pt x="263652" y="42684"/>
                  </a:lnTo>
                  <a:lnTo>
                    <a:pt x="266700" y="42684"/>
                  </a:lnTo>
                  <a:lnTo>
                    <a:pt x="268224" y="41160"/>
                  </a:lnTo>
                  <a:lnTo>
                    <a:pt x="280416" y="22872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79844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1472"/>
                  </a:lnTo>
                  <a:lnTo>
                    <a:pt x="236220" y="265188"/>
                  </a:lnTo>
                  <a:lnTo>
                    <a:pt x="236220" y="272808"/>
                  </a:lnTo>
                  <a:lnTo>
                    <a:pt x="236220" y="289572"/>
                  </a:lnTo>
                  <a:lnTo>
                    <a:pt x="170688" y="289572"/>
                  </a:lnTo>
                  <a:lnTo>
                    <a:pt x="167640" y="291096"/>
                  </a:lnTo>
                  <a:lnTo>
                    <a:pt x="167640" y="295668"/>
                  </a:lnTo>
                  <a:lnTo>
                    <a:pt x="170688" y="297192"/>
                  </a:lnTo>
                  <a:lnTo>
                    <a:pt x="236220" y="297192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18528"/>
                  </a:lnTo>
                  <a:lnTo>
                    <a:pt x="170688" y="320052"/>
                  </a:lnTo>
                  <a:lnTo>
                    <a:pt x="236220" y="320052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5188"/>
                  </a:lnTo>
                  <a:lnTo>
                    <a:pt x="190500" y="265188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0032"/>
                  </a:lnTo>
                  <a:lnTo>
                    <a:pt x="192024" y="169176"/>
                  </a:lnTo>
                  <a:lnTo>
                    <a:pt x="192024" y="173748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3748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0032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8308" y="181368"/>
                  </a:lnTo>
                  <a:lnTo>
                    <a:pt x="181356" y="182892"/>
                  </a:lnTo>
                  <a:lnTo>
                    <a:pt x="181356" y="265188"/>
                  </a:lnTo>
                  <a:lnTo>
                    <a:pt x="134112" y="265188"/>
                  </a:lnTo>
                  <a:lnTo>
                    <a:pt x="134112" y="254520"/>
                  </a:lnTo>
                  <a:lnTo>
                    <a:pt x="131064" y="251472"/>
                  </a:lnTo>
                  <a:lnTo>
                    <a:pt x="86868" y="222516"/>
                  </a:lnTo>
                  <a:lnTo>
                    <a:pt x="62484" y="179844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1828"/>
                  </a:lnTo>
                  <a:lnTo>
                    <a:pt x="184404" y="50304"/>
                  </a:lnTo>
                  <a:lnTo>
                    <a:pt x="210312" y="51828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2684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2224"/>
                  </a:lnTo>
                  <a:lnTo>
                    <a:pt x="62484" y="202704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5188"/>
                  </a:lnTo>
                  <a:lnTo>
                    <a:pt x="114300" y="265188"/>
                  </a:lnTo>
                  <a:lnTo>
                    <a:pt x="111252" y="266712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0052"/>
                  </a:lnTo>
                  <a:lnTo>
                    <a:pt x="256032" y="320052"/>
                  </a:lnTo>
                  <a:lnTo>
                    <a:pt x="257556" y="318528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7192"/>
                  </a:lnTo>
                  <a:lnTo>
                    <a:pt x="256032" y="297192"/>
                  </a:lnTo>
                  <a:lnTo>
                    <a:pt x="257556" y="295668"/>
                  </a:lnTo>
                  <a:lnTo>
                    <a:pt x="257556" y="291096"/>
                  </a:lnTo>
                  <a:lnTo>
                    <a:pt x="256032" y="289572"/>
                  </a:lnTo>
                  <a:lnTo>
                    <a:pt x="245364" y="289572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6712"/>
                  </a:lnTo>
                  <a:lnTo>
                    <a:pt x="256032" y="265188"/>
                  </a:lnTo>
                  <a:lnTo>
                    <a:pt x="245364" y="265188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5468" y="188988"/>
                  </a:lnTo>
                  <a:lnTo>
                    <a:pt x="318516" y="172224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35" y="227076"/>
                  </a:moveTo>
                  <a:lnTo>
                    <a:pt x="342887" y="227076"/>
                  </a:lnTo>
                  <a:lnTo>
                    <a:pt x="323075" y="216408"/>
                  </a:lnTo>
                  <a:lnTo>
                    <a:pt x="320027" y="217932"/>
                  </a:lnTo>
                  <a:lnTo>
                    <a:pt x="318503" y="220980"/>
                  </a:lnTo>
                  <a:lnTo>
                    <a:pt x="318503" y="222504"/>
                  </a:lnTo>
                  <a:lnTo>
                    <a:pt x="339839" y="233172"/>
                  </a:lnTo>
                  <a:lnTo>
                    <a:pt x="344411" y="233172"/>
                  </a:lnTo>
                  <a:lnTo>
                    <a:pt x="345935" y="230124"/>
                  </a:lnTo>
                  <a:lnTo>
                    <a:pt x="345935" y="227076"/>
                  </a:lnTo>
                  <a:close/>
                </a:path>
                <a:path w="370840" h="363219">
                  <a:moveTo>
                    <a:pt x="345935" y="77724"/>
                  </a:moveTo>
                  <a:lnTo>
                    <a:pt x="342887" y="74676"/>
                  </a:lnTo>
                  <a:lnTo>
                    <a:pt x="341363" y="74676"/>
                  </a:lnTo>
                  <a:lnTo>
                    <a:pt x="318503" y="85344"/>
                  </a:lnTo>
                  <a:lnTo>
                    <a:pt x="318503" y="86868"/>
                  </a:lnTo>
                  <a:lnTo>
                    <a:pt x="320027" y="89916"/>
                  </a:lnTo>
                  <a:lnTo>
                    <a:pt x="321551" y="91440"/>
                  </a:lnTo>
                  <a:lnTo>
                    <a:pt x="324599" y="91440"/>
                  </a:lnTo>
                  <a:lnTo>
                    <a:pt x="345935" y="80772"/>
                  </a:lnTo>
                  <a:lnTo>
                    <a:pt x="345935" y="77724"/>
                  </a:lnTo>
                  <a:close/>
                </a:path>
                <a:path w="370840" h="363219">
                  <a:moveTo>
                    <a:pt x="370332" y="152412"/>
                  </a:moveTo>
                  <a:lnTo>
                    <a:pt x="367284" y="150888"/>
                  </a:lnTo>
                  <a:lnTo>
                    <a:pt x="341376" y="150888"/>
                  </a:lnTo>
                  <a:lnTo>
                    <a:pt x="339852" y="152412"/>
                  </a:lnTo>
                  <a:lnTo>
                    <a:pt x="339852" y="155460"/>
                  </a:lnTo>
                  <a:lnTo>
                    <a:pt x="341376" y="158508"/>
                  </a:lnTo>
                  <a:lnTo>
                    <a:pt x="367284" y="158508"/>
                  </a:lnTo>
                  <a:lnTo>
                    <a:pt x="370332" y="155460"/>
                  </a:lnTo>
                  <a:lnTo>
                    <a:pt x="370332" y="15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" y="1342644"/>
              <a:ext cx="79247" cy="1143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6" y="1342644"/>
              <a:ext cx="76199" cy="114300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5931407" y="1659636"/>
            <a:ext cx="4038600" cy="4681855"/>
            <a:chOff x="5931407" y="1659636"/>
            <a:chExt cx="4038600" cy="4681855"/>
          </a:xfrm>
        </p:grpSpPr>
        <p:sp>
          <p:nvSpPr>
            <p:cNvPr id="16" name="object 16" descr=""/>
            <p:cNvSpPr/>
            <p:nvPr/>
          </p:nvSpPr>
          <p:spPr>
            <a:xfrm>
              <a:off x="6016739" y="1804415"/>
              <a:ext cx="3813175" cy="1390015"/>
            </a:xfrm>
            <a:custGeom>
              <a:avLst/>
              <a:gdLst/>
              <a:ahLst/>
              <a:cxnLst/>
              <a:rect l="l" t="t" r="r" b="b"/>
              <a:pathLst>
                <a:path w="3813175" h="1390014">
                  <a:moveTo>
                    <a:pt x="3563124" y="1103388"/>
                  </a:moveTo>
                  <a:lnTo>
                    <a:pt x="3561600" y="1101864"/>
                  </a:lnTo>
                  <a:lnTo>
                    <a:pt x="3555504" y="1101864"/>
                  </a:lnTo>
                  <a:lnTo>
                    <a:pt x="3555504" y="1109484"/>
                  </a:lnTo>
                  <a:lnTo>
                    <a:pt x="3555504" y="1382280"/>
                  </a:lnTo>
                  <a:lnTo>
                    <a:pt x="310908" y="1382280"/>
                  </a:lnTo>
                  <a:lnTo>
                    <a:pt x="310908" y="1109484"/>
                  </a:lnTo>
                  <a:lnTo>
                    <a:pt x="3555504" y="1109484"/>
                  </a:lnTo>
                  <a:lnTo>
                    <a:pt x="3555504" y="1101864"/>
                  </a:lnTo>
                  <a:lnTo>
                    <a:pt x="304812" y="1101864"/>
                  </a:lnTo>
                  <a:lnTo>
                    <a:pt x="303288" y="1103388"/>
                  </a:lnTo>
                  <a:lnTo>
                    <a:pt x="303288" y="1388376"/>
                  </a:lnTo>
                  <a:lnTo>
                    <a:pt x="304812" y="1389900"/>
                  </a:lnTo>
                  <a:lnTo>
                    <a:pt x="3561600" y="1389900"/>
                  </a:lnTo>
                  <a:lnTo>
                    <a:pt x="3563124" y="1388376"/>
                  </a:lnTo>
                  <a:lnTo>
                    <a:pt x="3563124" y="1385328"/>
                  </a:lnTo>
                  <a:lnTo>
                    <a:pt x="3563124" y="1382280"/>
                  </a:lnTo>
                  <a:lnTo>
                    <a:pt x="3563124" y="1109484"/>
                  </a:lnTo>
                  <a:lnTo>
                    <a:pt x="3563124" y="1106436"/>
                  </a:lnTo>
                  <a:lnTo>
                    <a:pt x="3563124" y="1103388"/>
                  </a:lnTo>
                  <a:close/>
                </a:path>
                <a:path w="3813175" h="1390014">
                  <a:moveTo>
                    <a:pt x="3813060" y="1524"/>
                  </a:moveTo>
                  <a:lnTo>
                    <a:pt x="3811536" y="0"/>
                  </a:lnTo>
                  <a:lnTo>
                    <a:pt x="3805428" y="0"/>
                  </a:lnTo>
                  <a:lnTo>
                    <a:pt x="3805428" y="7620"/>
                  </a:lnTo>
                  <a:lnTo>
                    <a:pt x="3805428" y="850404"/>
                  </a:lnTo>
                  <a:lnTo>
                    <a:pt x="7620" y="850404"/>
                  </a:lnTo>
                  <a:lnTo>
                    <a:pt x="7620" y="7620"/>
                  </a:lnTo>
                  <a:lnTo>
                    <a:pt x="3805428" y="7620"/>
                  </a:lnTo>
                  <a:lnTo>
                    <a:pt x="3805428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856500"/>
                  </a:lnTo>
                  <a:lnTo>
                    <a:pt x="1524" y="858012"/>
                  </a:lnTo>
                  <a:lnTo>
                    <a:pt x="3811536" y="858012"/>
                  </a:lnTo>
                  <a:lnTo>
                    <a:pt x="3813060" y="856500"/>
                  </a:lnTo>
                  <a:lnTo>
                    <a:pt x="3813060" y="854964"/>
                  </a:lnTo>
                  <a:lnTo>
                    <a:pt x="3813060" y="850404"/>
                  </a:lnTo>
                  <a:lnTo>
                    <a:pt x="3813060" y="7620"/>
                  </a:lnTo>
                  <a:lnTo>
                    <a:pt x="3813060" y="4572"/>
                  </a:lnTo>
                  <a:lnTo>
                    <a:pt x="3813060" y="1524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831835" y="2613660"/>
              <a:ext cx="358140" cy="307975"/>
            </a:xfrm>
            <a:custGeom>
              <a:avLst/>
              <a:gdLst/>
              <a:ahLst/>
              <a:cxnLst/>
              <a:rect l="l" t="t" r="r" b="b"/>
              <a:pathLst>
                <a:path w="358140" h="307975">
                  <a:moveTo>
                    <a:pt x="179832" y="307848"/>
                  </a:moveTo>
                  <a:lnTo>
                    <a:pt x="0" y="153924"/>
                  </a:lnTo>
                  <a:lnTo>
                    <a:pt x="89916" y="153924"/>
                  </a:lnTo>
                  <a:lnTo>
                    <a:pt x="89916" y="0"/>
                  </a:lnTo>
                  <a:lnTo>
                    <a:pt x="268224" y="0"/>
                  </a:lnTo>
                  <a:lnTo>
                    <a:pt x="268224" y="153924"/>
                  </a:lnTo>
                  <a:lnTo>
                    <a:pt x="358140" y="153924"/>
                  </a:lnTo>
                  <a:lnTo>
                    <a:pt x="179832" y="30784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818119" y="2609087"/>
              <a:ext cx="386080" cy="320040"/>
            </a:xfrm>
            <a:custGeom>
              <a:avLst/>
              <a:gdLst/>
              <a:ahLst/>
              <a:cxnLst/>
              <a:rect l="l" t="t" r="r" b="b"/>
              <a:pathLst>
                <a:path w="386079" h="320039">
                  <a:moveTo>
                    <a:pt x="99060" y="158496"/>
                  </a:moveTo>
                  <a:lnTo>
                    <a:pt x="99060" y="0"/>
                  </a:lnTo>
                  <a:lnTo>
                    <a:pt x="288036" y="0"/>
                  </a:lnTo>
                  <a:lnTo>
                    <a:pt x="288036" y="4572"/>
                  </a:lnTo>
                  <a:lnTo>
                    <a:pt x="109728" y="4572"/>
                  </a:lnTo>
                  <a:lnTo>
                    <a:pt x="103632" y="10668"/>
                  </a:lnTo>
                  <a:lnTo>
                    <a:pt x="109728" y="10668"/>
                  </a:lnTo>
                  <a:lnTo>
                    <a:pt x="109728" y="153924"/>
                  </a:lnTo>
                  <a:lnTo>
                    <a:pt x="103632" y="153924"/>
                  </a:lnTo>
                  <a:lnTo>
                    <a:pt x="99060" y="158496"/>
                  </a:lnTo>
                  <a:close/>
                </a:path>
                <a:path w="386079" h="320039">
                  <a:moveTo>
                    <a:pt x="109728" y="10668"/>
                  </a:moveTo>
                  <a:lnTo>
                    <a:pt x="103632" y="10668"/>
                  </a:lnTo>
                  <a:lnTo>
                    <a:pt x="109728" y="4572"/>
                  </a:lnTo>
                  <a:lnTo>
                    <a:pt x="109728" y="10668"/>
                  </a:lnTo>
                  <a:close/>
                </a:path>
                <a:path w="386079" h="320039">
                  <a:moveTo>
                    <a:pt x="277368" y="10668"/>
                  </a:moveTo>
                  <a:lnTo>
                    <a:pt x="109728" y="10668"/>
                  </a:lnTo>
                  <a:lnTo>
                    <a:pt x="109728" y="4572"/>
                  </a:lnTo>
                  <a:lnTo>
                    <a:pt x="277368" y="4572"/>
                  </a:lnTo>
                  <a:lnTo>
                    <a:pt x="277368" y="10668"/>
                  </a:lnTo>
                  <a:close/>
                </a:path>
                <a:path w="386079" h="320039">
                  <a:moveTo>
                    <a:pt x="358215" y="164592"/>
                  </a:moveTo>
                  <a:lnTo>
                    <a:pt x="277368" y="164592"/>
                  </a:lnTo>
                  <a:lnTo>
                    <a:pt x="277368" y="4572"/>
                  </a:lnTo>
                  <a:lnTo>
                    <a:pt x="281940" y="10668"/>
                  </a:lnTo>
                  <a:lnTo>
                    <a:pt x="288036" y="10668"/>
                  </a:lnTo>
                  <a:lnTo>
                    <a:pt x="288036" y="153924"/>
                  </a:lnTo>
                  <a:lnTo>
                    <a:pt x="281940" y="153924"/>
                  </a:lnTo>
                  <a:lnTo>
                    <a:pt x="288036" y="158496"/>
                  </a:lnTo>
                  <a:lnTo>
                    <a:pt x="365277" y="158496"/>
                  </a:lnTo>
                  <a:lnTo>
                    <a:pt x="358215" y="164592"/>
                  </a:lnTo>
                  <a:close/>
                </a:path>
                <a:path w="386079" h="320039">
                  <a:moveTo>
                    <a:pt x="288036" y="10668"/>
                  </a:moveTo>
                  <a:lnTo>
                    <a:pt x="281940" y="10668"/>
                  </a:lnTo>
                  <a:lnTo>
                    <a:pt x="277368" y="4572"/>
                  </a:lnTo>
                  <a:lnTo>
                    <a:pt x="288036" y="4572"/>
                  </a:lnTo>
                  <a:lnTo>
                    <a:pt x="288036" y="10668"/>
                  </a:lnTo>
                  <a:close/>
                </a:path>
                <a:path w="386079" h="320039">
                  <a:moveTo>
                    <a:pt x="193548" y="320040"/>
                  </a:moveTo>
                  <a:lnTo>
                    <a:pt x="0" y="153924"/>
                  </a:lnTo>
                  <a:lnTo>
                    <a:pt x="99060" y="153924"/>
                  </a:lnTo>
                  <a:lnTo>
                    <a:pt x="99060" y="155448"/>
                  </a:lnTo>
                  <a:lnTo>
                    <a:pt x="18288" y="155448"/>
                  </a:lnTo>
                  <a:lnTo>
                    <a:pt x="13716" y="164592"/>
                  </a:lnTo>
                  <a:lnTo>
                    <a:pt x="28880" y="164592"/>
                  </a:lnTo>
                  <a:lnTo>
                    <a:pt x="193548" y="306740"/>
                  </a:lnTo>
                  <a:lnTo>
                    <a:pt x="190500" y="309372"/>
                  </a:lnTo>
                  <a:lnTo>
                    <a:pt x="205879" y="309372"/>
                  </a:lnTo>
                  <a:lnTo>
                    <a:pt x="193548" y="320040"/>
                  </a:lnTo>
                  <a:close/>
                </a:path>
                <a:path w="386079" h="320039">
                  <a:moveTo>
                    <a:pt x="109728" y="158496"/>
                  </a:moveTo>
                  <a:lnTo>
                    <a:pt x="99060" y="158496"/>
                  </a:lnTo>
                  <a:lnTo>
                    <a:pt x="103632" y="153924"/>
                  </a:lnTo>
                  <a:lnTo>
                    <a:pt x="109728" y="153924"/>
                  </a:lnTo>
                  <a:lnTo>
                    <a:pt x="109728" y="158496"/>
                  </a:lnTo>
                  <a:close/>
                </a:path>
                <a:path w="386079" h="320039">
                  <a:moveTo>
                    <a:pt x="288036" y="158496"/>
                  </a:moveTo>
                  <a:lnTo>
                    <a:pt x="281940" y="153924"/>
                  </a:lnTo>
                  <a:lnTo>
                    <a:pt x="288036" y="153924"/>
                  </a:lnTo>
                  <a:lnTo>
                    <a:pt x="288036" y="158496"/>
                  </a:lnTo>
                  <a:close/>
                </a:path>
                <a:path w="386079" h="320039">
                  <a:moveTo>
                    <a:pt x="365277" y="158496"/>
                  </a:moveTo>
                  <a:lnTo>
                    <a:pt x="288036" y="158496"/>
                  </a:lnTo>
                  <a:lnTo>
                    <a:pt x="288036" y="153924"/>
                  </a:lnTo>
                  <a:lnTo>
                    <a:pt x="385572" y="153924"/>
                  </a:lnTo>
                  <a:lnTo>
                    <a:pt x="383810" y="155448"/>
                  </a:lnTo>
                  <a:lnTo>
                    <a:pt x="368808" y="155448"/>
                  </a:lnTo>
                  <a:lnTo>
                    <a:pt x="365277" y="158496"/>
                  </a:lnTo>
                  <a:close/>
                </a:path>
                <a:path w="386079" h="320039">
                  <a:moveTo>
                    <a:pt x="28880" y="164592"/>
                  </a:moveTo>
                  <a:lnTo>
                    <a:pt x="13716" y="164592"/>
                  </a:lnTo>
                  <a:lnTo>
                    <a:pt x="18288" y="155448"/>
                  </a:lnTo>
                  <a:lnTo>
                    <a:pt x="28880" y="164592"/>
                  </a:lnTo>
                  <a:close/>
                </a:path>
                <a:path w="386079" h="320039">
                  <a:moveTo>
                    <a:pt x="109728" y="164592"/>
                  </a:moveTo>
                  <a:lnTo>
                    <a:pt x="28880" y="164592"/>
                  </a:lnTo>
                  <a:lnTo>
                    <a:pt x="18288" y="155448"/>
                  </a:lnTo>
                  <a:lnTo>
                    <a:pt x="99060" y="155448"/>
                  </a:lnTo>
                  <a:lnTo>
                    <a:pt x="99060" y="158496"/>
                  </a:lnTo>
                  <a:lnTo>
                    <a:pt x="109728" y="158496"/>
                  </a:lnTo>
                  <a:lnTo>
                    <a:pt x="109728" y="164592"/>
                  </a:lnTo>
                  <a:close/>
                </a:path>
                <a:path w="386079" h="320039">
                  <a:moveTo>
                    <a:pt x="205879" y="309372"/>
                  </a:moveTo>
                  <a:lnTo>
                    <a:pt x="196595" y="309372"/>
                  </a:lnTo>
                  <a:lnTo>
                    <a:pt x="193548" y="306740"/>
                  </a:lnTo>
                  <a:lnTo>
                    <a:pt x="368808" y="155448"/>
                  </a:lnTo>
                  <a:lnTo>
                    <a:pt x="371856" y="164592"/>
                  </a:lnTo>
                  <a:lnTo>
                    <a:pt x="373240" y="164592"/>
                  </a:lnTo>
                  <a:lnTo>
                    <a:pt x="205879" y="309372"/>
                  </a:lnTo>
                  <a:close/>
                </a:path>
                <a:path w="386079" h="320039">
                  <a:moveTo>
                    <a:pt x="373240" y="164592"/>
                  </a:moveTo>
                  <a:lnTo>
                    <a:pt x="371856" y="164592"/>
                  </a:lnTo>
                  <a:lnTo>
                    <a:pt x="368808" y="155448"/>
                  </a:lnTo>
                  <a:lnTo>
                    <a:pt x="383810" y="155448"/>
                  </a:lnTo>
                  <a:lnTo>
                    <a:pt x="373240" y="164592"/>
                  </a:lnTo>
                  <a:close/>
                </a:path>
                <a:path w="386079" h="320039">
                  <a:moveTo>
                    <a:pt x="196595" y="309372"/>
                  </a:moveTo>
                  <a:lnTo>
                    <a:pt x="190500" y="309372"/>
                  </a:lnTo>
                  <a:lnTo>
                    <a:pt x="193548" y="306740"/>
                  </a:lnTo>
                  <a:lnTo>
                    <a:pt x="196595" y="309372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831835" y="3230880"/>
              <a:ext cx="358140" cy="307975"/>
            </a:xfrm>
            <a:custGeom>
              <a:avLst/>
              <a:gdLst/>
              <a:ahLst/>
              <a:cxnLst/>
              <a:rect l="l" t="t" r="r" b="b"/>
              <a:pathLst>
                <a:path w="358140" h="307975">
                  <a:moveTo>
                    <a:pt x="179832" y="307847"/>
                  </a:moveTo>
                  <a:lnTo>
                    <a:pt x="0" y="153923"/>
                  </a:lnTo>
                  <a:lnTo>
                    <a:pt x="89916" y="153923"/>
                  </a:lnTo>
                  <a:lnTo>
                    <a:pt x="89916" y="0"/>
                  </a:lnTo>
                  <a:lnTo>
                    <a:pt x="268224" y="0"/>
                  </a:lnTo>
                  <a:lnTo>
                    <a:pt x="268224" y="153923"/>
                  </a:lnTo>
                  <a:lnTo>
                    <a:pt x="358140" y="153923"/>
                  </a:lnTo>
                  <a:lnTo>
                    <a:pt x="179832" y="30784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818119" y="3224784"/>
              <a:ext cx="386080" cy="320040"/>
            </a:xfrm>
            <a:custGeom>
              <a:avLst/>
              <a:gdLst/>
              <a:ahLst/>
              <a:cxnLst/>
              <a:rect l="l" t="t" r="r" b="b"/>
              <a:pathLst>
                <a:path w="386079" h="320039">
                  <a:moveTo>
                    <a:pt x="99060" y="160020"/>
                  </a:moveTo>
                  <a:lnTo>
                    <a:pt x="99060" y="0"/>
                  </a:lnTo>
                  <a:lnTo>
                    <a:pt x="288036" y="0"/>
                  </a:lnTo>
                  <a:lnTo>
                    <a:pt x="288036" y="6096"/>
                  </a:lnTo>
                  <a:lnTo>
                    <a:pt x="109728" y="6096"/>
                  </a:lnTo>
                  <a:lnTo>
                    <a:pt x="103632" y="10668"/>
                  </a:lnTo>
                  <a:lnTo>
                    <a:pt x="109728" y="10668"/>
                  </a:lnTo>
                  <a:lnTo>
                    <a:pt x="109728" y="153924"/>
                  </a:lnTo>
                  <a:lnTo>
                    <a:pt x="103632" y="153924"/>
                  </a:lnTo>
                  <a:lnTo>
                    <a:pt x="99060" y="160020"/>
                  </a:lnTo>
                  <a:close/>
                </a:path>
                <a:path w="386079" h="320039">
                  <a:moveTo>
                    <a:pt x="109728" y="10668"/>
                  </a:moveTo>
                  <a:lnTo>
                    <a:pt x="103632" y="10668"/>
                  </a:lnTo>
                  <a:lnTo>
                    <a:pt x="109728" y="6096"/>
                  </a:lnTo>
                  <a:lnTo>
                    <a:pt x="109728" y="10668"/>
                  </a:lnTo>
                  <a:close/>
                </a:path>
                <a:path w="386079" h="320039">
                  <a:moveTo>
                    <a:pt x="277368" y="10668"/>
                  </a:moveTo>
                  <a:lnTo>
                    <a:pt x="109728" y="10668"/>
                  </a:lnTo>
                  <a:lnTo>
                    <a:pt x="109728" y="6096"/>
                  </a:lnTo>
                  <a:lnTo>
                    <a:pt x="277368" y="6096"/>
                  </a:lnTo>
                  <a:lnTo>
                    <a:pt x="277368" y="10668"/>
                  </a:lnTo>
                  <a:close/>
                </a:path>
                <a:path w="386079" h="320039">
                  <a:moveTo>
                    <a:pt x="358215" y="164592"/>
                  </a:moveTo>
                  <a:lnTo>
                    <a:pt x="277368" y="164592"/>
                  </a:lnTo>
                  <a:lnTo>
                    <a:pt x="277368" y="6096"/>
                  </a:lnTo>
                  <a:lnTo>
                    <a:pt x="281940" y="10668"/>
                  </a:lnTo>
                  <a:lnTo>
                    <a:pt x="288036" y="10668"/>
                  </a:lnTo>
                  <a:lnTo>
                    <a:pt x="288036" y="153924"/>
                  </a:lnTo>
                  <a:lnTo>
                    <a:pt x="281940" y="153924"/>
                  </a:lnTo>
                  <a:lnTo>
                    <a:pt x="288036" y="160020"/>
                  </a:lnTo>
                  <a:lnTo>
                    <a:pt x="363511" y="160020"/>
                  </a:lnTo>
                  <a:lnTo>
                    <a:pt x="358215" y="164592"/>
                  </a:lnTo>
                  <a:close/>
                </a:path>
                <a:path w="386079" h="320039">
                  <a:moveTo>
                    <a:pt x="288036" y="10668"/>
                  </a:moveTo>
                  <a:lnTo>
                    <a:pt x="281940" y="10668"/>
                  </a:lnTo>
                  <a:lnTo>
                    <a:pt x="277368" y="6096"/>
                  </a:lnTo>
                  <a:lnTo>
                    <a:pt x="288036" y="6096"/>
                  </a:lnTo>
                  <a:lnTo>
                    <a:pt x="288036" y="10668"/>
                  </a:lnTo>
                  <a:close/>
                </a:path>
                <a:path w="386079" h="320039">
                  <a:moveTo>
                    <a:pt x="193548" y="320040"/>
                  </a:moveTo>
                  <a:lnTo>
                    <a:pt x="0" y="153924"/>
                  </a:lnTo>
                  <a:lnTo>
                    <a:pt x="99060" y="153924"/>
                  </a:lnTo>
                  <a:lnTo>
                    <a:pt x="99060" y="155448"/>
                  </a:lnTo>
                  <a:lnTo>
                    <a:pt x="18288" y="155448"/>
                  </a:lnTo>
                  <a:lnTo>
                    <a:pt x="13716" y="164592"/>
                  </a:lnTo>
                  <a:lnTo>
                    <a:pt x="28880" y="164592"/>
                  </a:lnTo>
                  <a:lnTo>
                    <a:pt x="193548" y="306740"/>
                  </a:lnTo>
                  <a:lnTo>
                    <a:pt x="190500" y="309372"/>
                  </a:lnTo>
                  <a:lnTo>
                    <a:pt x="205879" y="309372"/>
                  </a:lnTo>
                  <a:lnTo>
                    <a:pt x="193548" y="320040"/>
                  </a:lnTo>
                  <a:close/>
                </a:path>
                <a:path w="386079" h="320039">
                  <a:moveTo>
                    <a:pt x="109728" y="160020"/>
                  </a:moveTo>
                  <a:lnTo>
                    <a:pt x="99060" y="160020"/>
                  </a:lnTo>
                  <a:lnTo>
                    <a:pt x="103632" y="153924"/>
                  </a:lnTo>
                  <a:lnTo>
                    <a:pt x="109728" y="153924"/>
                  </a:lnTo>
                  <a:lnTo>
                    <a:pt x="109728" y="160020"/>
                  </a:lnTo>
                  <a:close/>
                </a:path>
                <a:path w="386079" h="320039">
                  <a:moveTo>
                    <a:pt x="288036" y="160020"/>
                  </a:moveTo>
                  <a:lnTo>
                    <a:pt x="281940" y="153924"/>
                  </a:lnTo>
                  <a:lnTo>
                    <a:pt x="288036" y="153924"/>
                  </a:lnTo>
                  <a:lnTo>
                    <a:pt x="288036" y="160020"/>
                  </a:lnTo>
                  <a:close/>
                </a:path>
                <a:path w="386079" h="320039">
                  <a:moveTo>
                    <a:pt x="363511" y="160020"/>
                  </a:moveTo>
                  <a:lnTo>
                    <a:pt x="288036" y="160020"/>
                  </a:lnTo>
                  <a:lnTo>
                    <a:pt x="288036" y="153924"/>
                  </a:lnTo>
                  <a:lnTo>
                    <a:pt x="385572" y="153924"/>
                  </a:lnTo>
                  <a:lnTo>
                    <a:pt x="383810" y="155448"/>
                  </a:lnTo>
                  <a:lnTo>
                    <a:pt x="368808" y="155448"/>
                  </a:lnTo>
                  <a:lnTo>
                    <a:pt x="363511" y="160020"/>
                  </a:lnTo>
                  <a:close/>
                </a:path>
                <a:path w="386079" h="320039">
                  <a:moveTo>
                    <a:pt x="28880" y="164592"/>
                  </a:moveTo>
                  <a:lnTo>
                    <a:pt x="13716" y="164592"/>
                  </a:lnTo>
                  <a:lnTo>
                    <a:pt x="18288" y="155448"/>
                  </a:lnTo>
                  <a:lnTo>
                    <a:pt x="28880" y="164592"/>
                  </a:lnTo>
                  <a:close/>
                </a:path>
                <a:path w="386079" h="320039">
                  <a:moveTo>
                    <a:pt x="109728" y="164592"/>
                  </a:moveTo>
                  <a:lnTo>
                    <a:pt x="28880" y="164592"/>
                  </a:lnTo>
                  <a:lnTo>
                    <a:pt x="18288" y="155448"/>
                  </a:lnTo>
                  <a:lnTo>
                    <a:pt x="99060" y="155448"/>
                  </a:lnTo>
                  <a:lnTo>
                    <a:pt x="99060" y="160020"/>
                  </a:lnTo>
                  <a:lnTo>
                    <a:pt x="109728" y="160020"/>
                  </a:lnTo>
                  <a:lnTo>
                    <a:pt x="109728" y="164592"/>
                  </a:lnTo>
                  <a:close/>
                </a:path>
                <a:path w="386079" h="320039">
                  <a:moveTo>
                    <a:pt x="205879" y="309372"/>
                  </a:moveTo>
                  <a:lnTo>
                    <a:pt x="196595" y="309372"/>
                  </a:lnTo>
                  <a:lnTo>
                    <a:pt x="193548" y="306740"/>
                  </a:lnTo>
                  <a:lnTo>
                    <a:pt x="368808" y="155448"/>
                  </a:lnTo>
                  <a:lnTo>
                    <a:pt x="371856" y="164592"/>
                  </a:lnTo>
                  <a:lnTo>
                    <a:pt x="373240" y="164592"/>
                  </a:lnTo>
                  <a:lnTo>
                    <a:pt x="205879" y="309372"/>
                  </a:lnTo>
                  <a:close/>
                </a:path>
                <a:path w="386079" h="320039">
                  <a:moveTo>
                    <a:pt x="373240" y="164592"/>
                  </a:moveTo>
                  <a:lnTo>
                    <a:pt x="371856" y="164592"/>
                  </a:lnTo>
                  <a:lnTo>
                    <a:pt x="368808" y="155448"/>
                  </a:lnTo>
                  <a:lnTo>
                    <a:pt x="383810" y="155448"/>
                  </a:lnTo>
                  <a:lnTo>
                    <a:pt x="373240" y="164592"/>
                  </a:lnTo>
                  <a:close/>
                </a:path>
                <a:path w="386079" h="320039">
                  <a:moveTo>
                    <a:pt x="196595" y="309372"/>
                  </a:moveTo>
                  <a:lnTo>
                    <a:pt x="190500" y="309372"/>
                  </a:lnTo>
                  <a:lnTo>
                    <a:pt x="193548" y="306740"/>
                  </a:lnTo>
                  <a:lnTo>
                    <a:pt x="196595" y="309372"/>
                  </a:lnTo>
                  <a:close/>
                </a:path>
              </a:pathLst>
            </a:custGeom>
            <a:solidFill>
              <a:srgbClr val="7C7C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931395" y="1659648"/>
              <a:ext cx="4038600" cy="4681855"/>
            </a:xfrm>
            <a:custGeom>
              <a:avLst/>
              <a:gdLst/>
              <a:ahLst/>
              <a:cxnLst/>
              <a:rect l="l" t="t" r="r" b="b"/>
              <a:pathLst>
                <a:path w="4038600" h="4681855">
                  <a:moveTo>
                    <a:pt x="3720096" y="1917179"/>
                  </a:moveTo>
                  <a:lnTo>
                    <a:pt x="3718572" y="1915655"/>
                  </a:lnTo>
                  <a:lnTo>
                    <a:pt x="3712476" y="1915655"/>
                  </a:lnTo>
                  <a:lnTo>
                    <a:pt x="3712476" y="1923275"/>
                  </a:lnTo>
                  <a:lnTo>
                    <a:pt x="3712476" y="2194547"/>
                  </a:lnTo>
                  <a:lnTo>
                    <a:pt x="286524" y="2194547"/>
                  </a:lnTo>
                  <a:lnTo>
                    <a:pt x="286524" y="1923275"/>
                  </a:lnTo>
                  <a:lnTo>
                    <a:pt x="3712476" y="1923275"/>
                  </a:lnTo>
                  <a:lnTo>
                    <a:pt x="3712476" y="1915655"/>
                  </a:lnTo>
                  <a:lnTo>
                    <a:pt x="280428" y="1915655"/>
                  </a:lnTo>
                  <a:lnTo>
                    <a:pt x="277380" y="1917179"/>
                  </a:lnTo>
                  <a:lnTo>
                    <a:pt x="277380" y="2200643"/>
                  </a:lnTo>
                  <a:lnTo>
                    <a:pt x="280428" y="2202167"/>
                  </a:lnTo>
                  <a:lnTo>
                    <a:pt x="3718572" y="2202167"/>
                  </a:lnTo>
                  <a:lnTo>
                    <a:pt x="3720096" y="2200643"/>
                  </a:lnTo>
                  <a:lnTo>
                    <a:pt x="3720096" y="2199119"/>
                  </a:lnTo>
                  <a:lnTo>
                    <a:pt x="3720096" y="2194547"/>
                  </a:lnTo>
                  <a:lnTo>
                    <a:pt x="3720096" y="1923275"/>
                  </a:lnTo>
                  <a:lnTo>
                    <a:pt x="3720096" y="1918703"/>
                  </a:lnTo>
                  <a:lnTo>
                    <a:pt x="3720096" y="1917179"/>
                  </a:lnTo>
                  <a:close/>
                </a:path>
                <a:path w="4038600" h="4681855">
                  <a:moveTo>
                    <a:pt x="4038600" y="0"/>
                  </a:moveTo>
                  <a:lnTo>
                    <a:pt x="4006596" y="0"/>
                  </a:lnTo>
                  <a:lnTo>
                    <a:pt x="4006596" y="32004"/>
                  </a:lnTo>
                  <a:lnTo>
                    <a:pt x="4006596" y="4649724"/>
                  </a:lnTo>
                  <a:lnTo>
                    <a:pt x="32004" y="4649724"/>
                  </a:lnTo>
                  <a:lnTo>
                    <a:pt x="32004" y="32004"/>
                  </a:lnTo>
                  <a:lnTo>
                    <a:pt x="4006596" y="32004"/>
                  </a:lnTo>
                  <a:lnTo>
                    <a:pt x="4006596" y="0"/>
                  </a:lnTo>
                  <a:lnTo>
                    <a:pt x="0" y="0"/>
                  </a:lnTo>
                  <a:lnTo>
                    <a:pt x="0" y="4681728"/>
                  </a:lnTo>
                  <a:lnTo>
                    <a:pt x="4038600" y="4681728"/>
                  </a:lnTo>
                  <a:lnTo>
                    <a:pt x="4038600" y="4664964"/>
                  </a:lnTo>
                  <a:lnTo>
                    <a:pt x="4038600" y="4649724"/>
                  </a:lnTo>
                  <a:lnTo>
                    <a:pt x="4038600" y="32004"/>
                  </a:lnTo>
                  <a:lnTo>
                    <a:pt x="4038600" y="1524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083286" y="1828313"/>
            <a:ext cx="3699510" cy="43535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R="13970"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solidFill>
                  <a:srgbClr val="444444"/>
                </a:solidFill>
                <a:latin typeface="Arial"/>
                <a:cs typeface="Arial"/>
              </a:rPr>
              <a:t>DIGITAL</a:t>
            </a:r>
            <a:r>
              <a:rPr dirty="0" sz="1300" spc="-90" b="1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444444"/>
                </a:solidFill>
                <a:latin typeface="Arial"/>
                <a:cs typeface="Arial"/>
              </a:rPr>
              <a:t>FRAMEWORK:</a:t>
            </a:r>
            <a:endParaRPr sz="1300">
              <a:latin typeface="Arial"/>
              <a:cs typeface="Arial"/>
            </a:endParaRPr>
          </a:p>
          <a:p>
            <a:pPr algn="ctr" marL="45720" marR="57150">
              <a:lnSpc>
                <a:spcPts val="1490"/>
              </a:lnSpc>
              <a:spcBef>
                <a:spcPts val="45"/>
              </a:spcBef>
            </a:pP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Interaction</a:t>
            </a:r>
            <a:r>
              <a:rPr dirty="0" sz="1200" spc="11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between</a:t>
            </a:r>
            <a:r>
              <a:rPr dirty="0" sz="1200" spc="16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(Human</a:t>
            </a:r>
            <a:r>
              <a:rPr dirty="0" sz="1200" spc="12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world-Phisycal</a:t>
            </a:r>
            <a:r>
              <a:rPr dirty="0" sz="1200" spc="17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world</a:t>
            </a:r>
            <a:r>
              <a:rPr dirty="0" sz="1200" spc="15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 spc="-50">
                <a:solidFill>
                  <a:srgbClr val="444444"/>
                </a:solidFill>
                <a:latin typeface="Arial MT"/>
                <a:cs typeface="Arial MT"/>
              </a:rPr>
              <a:t>–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Digital</a:t>
            </a:r>
            <a:r>
              <a:rPr dirty="0" sz="1200" spc="8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world)</a:t>
            </a:r>
            <a:r>
              <a:rPr dirty="0" sz="1200" spc="85">
                <a:solidFill>
                  <a:srgbClr val="444444"/>
                </a:solidFill>
                <a:latin typeface="Arial MT"/>
                <a:cs typeface="Arial MT"/>
              </a:rPr>
              <a:t>  </a:t>
            </a:r>
            <a:r>
              <a:rPr dirty="0" sz="1200">
                <a:solidFill>
                  <a:srgbClr val="444444"/>
                </a:solidFill>
                <a:latin typeface="Wingdings"/>
                <a:cs typeface="Wingdings"/>
              </a:rPr>
              <a:t></a:t>
            </a:r>
            <a:r>
              <a:rPr dirty="0" sz="1200" spc="10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building</a:t>
            </a:r>
            <a:r>
              <a:rPr dirty="0" sz="1200" spc="8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Trust</a:t>
            </a:r>
            <a:r>
              <a:rPr dirty="0" sz="1200" spc="4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44444"/>
                </a:solidFill>
                <a:latin typeface="Wingdings"/>
                <a:cs typeface="Wingdings"/>
              </a:rPr>
              <a:t></a:t>
            </a:r>
            <a:r>
              <a:rPr dirty="0" sz="1200" spc="10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Investment</a:t>
            </a:r>
            <a:r>
              <a:rPr dirty="0" sz="1200" spc="5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444444"/>
                </a:solidFill>
                <a:latin typeface="Arial MT"/>
                <a:cs typeface="Arial MT"/>
              </a:rPr>
              <a:t>and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economic</a:t>
            </a:r>
            <a:r>
              <a:rPr dirty="0" sz="1200" spc="47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Issues</a:t>
            </a:r>
            <a:r>
              <a:rPr dirty="0" sz="1200" spc="75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44444"/>
                </a:solidFill>
                <a:latin typeface="Arial MT"/>
                <a:cs typeface="Arial MT"/>
              </a:rPr>
              <a:t>to</a:t>
            </a:r>
            <a:r>
              <a:rPr dirty="0" sz="1200" spc="70">
                <a:solidFill>
                  <a:srgbClr val="444444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444444"/>
                </a:solidFill>
                <a:latin typeface="Arial MT"/>
                <a:cs typeface="Arial MT"/>
              </a:rPr>
              <a:t>support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endParaRPr sz="1200">
              <a:latin typeface="Arial MT"/>
              <a:cs typeface="Arial MT"/>
            </a:endParaRPr>
          </a:p>
          <a:p>
            <a:pPr algn="ctr" marR="61594">
              <a:lnSpc>
                <a:spcPct val="100000"/>
              </a:lnSpc>
            </a:pPr>
            <a:r>
              <a:rPr dirty="0" sz="1300">
                <a:solidFill>
                  <a:srgbClr val="3B3838"/>
                </a:solidFill>
                <a:latin typeface="Arial MT"/>
                <a:cs typeface="Arial MT"/>
              </a:rPr>
              <a:t>Sustainable</a:t>
            </a:r>
            <a:r>
              <a:rPr dirty="0" sz="1300" spc="45">
                <a:solidFill>
                  <a:srgbClr val="3B3838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3B3838"/>
                </a:solidFill>
                <a:latin typeface="Arial MT"/>
                <a:cs typeface="Arial MT"/>
              </a:rPr>
              <a:t>Development</a:t>
            </a:r>
            <a:r>
              <a:rPr dirty="0" sz="1300" spc="50">
                <a:solidFill>
                  <a:srgbClr val="3B3838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3B3838"/>
                </a:solidFill>
                <a:latin typeface="Arial MT"/>
                <a:cs typeface="Arial MT"/>
              </a:rPr>
              <a:t>Goals</a:t>
            </a:r>
            <a:r>
              <a:rPr dirty="0" sz="1300" spc="60">
                <a:solidFill>
                  <a:srgbClr val="3B3838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3B3838"/>
                </a:solidFill>
                <a:latin typeface="Arial MT"/>
                <a:cs typeface="Arial MT"/>
              </a:rPr>
              <a:t>(SDGs)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300">
              <a:latin typeface="Arial MT"/>
              <a:cs typeface="Arial MT"/>
            </a:endParaRPr>
          </a:p>
          <a:p>
            <a:pPr algn="ctr" marR="26034">
              <a:lnSpc>
                <a:spcPct val="100000"/>
              </a:lnSpc>
              <a:spcBef>
                <a:spcPts val="5"/>
              </a:spcBef>
            </a:pPr>
            <a:r>
              <a:rPr dirty="0" sz="1300">
                <a:solidFill>
                  <a:srgbClr val="3B3838"/>
                </a:solidFill>
                <a:latin typeface="Arial MT"/>
                <a:cs typeface="Arial MT"/>
              </a:rPr>
              <a:t>Safe,</a:t>
            </a:r>
            <a:r>
              <a:rPr dirty="0" sz="1300" spc="40">
                <a:solidFill>
                  <a:srgbClr val="3B3838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3B3838"/>
                </a:solidFill>
                <a:latin typeface="Arial MT"/>
                <a:cs typeface="Arial MT"/>
              </a:rPr>
              <a:t>inclusive</a:t>
            </a:r>
            <a:r>
              <a:rPr dirty="0" sz="1300" spc="30">
                <a:solidFill>
                  <a:srgbClr val="3B3838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3B3838"/>
                </a:solidFill>
                <a:latin typeface="Arial MT"/>
                <a:cs typeface="Arial MT"/>
              </a:rPr>
              <a:t>and</a:t>
            </a:r>
            <a:r>
              <a:rPr dirty="0" sz="1300" spc="25">
                <a:solidFill>
                  <a:srgbClr val="3B3838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3B3838"/>
                </a:solidFill>
                <a:latin typeface="Arial MT"/>
                <a:cs typeface="Arial MT"/>
              </a:rPr>
              <a:t>scalable</a:t>
            </a:r>
            <a:r>
              <a:rPr dirty="0" sz="1300" spc="30">
                <a:solidFill>
                  <a:srgbClr val="3B3838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3B3838"/>
                </a:solidFill>
                <a:latin typeface="Arial MT"/>
                <a:cs typeface="Arial MT"/>
              </a:rPr>
              <a:t>digital</a:t>
            </a:r>
            <a:r>
              <a:rPr dirty="0" sz="1300" spc="30">
                <a:solidFill>
                  <a:srgbClr val="3B3838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3B3838"/>
                </a:solidFill>
                <a:latin typeface="Arial MT"/>
                <a:cs typeface="Arial MT"/>
              </a:rPr>
              <a:t>solutions</a:t>
            </a:r>
            <a:endParaRPr sz="1300">
              <a:latin typeface="Arial MT"/>
              <a:cs typeface="Arial MT"/>
            </a:endParaRPr>
          </a:p>
          <a:p>
            <a:pPr algn="ctr" marL="105410">
              <a:lnSpc>
                <a:spcPct val="100000"/>
              </a:lnSpc>
              <a:spcBef>
                <a:spcPts val="645"/>
              </a:spcBef>
            </a:pPr>
            <a:r>
              <a:rPr dirty="0" sz="1300" b="1">
                <a:solidFill>
                  <a:srgbClr val="3F4952"/>
                </a:solidFill>
                <a:latin typeface="Arial"/>
                <a:cs typeface="Arial"/>
              </a:rPr>
              <a:t>G20’s</a:t>
            </a:r>
            <a:r>
              <a:rPr dirty="0" sz="1300" spc="20" b="1">
                <a:solidFill>
                  <a:srgbClr val="3F4952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3F4952"/>
                </a:solidFill>
                <a:latin typeface="Arial"/>
                <a:cs typeface="Arial"/>
              </a:rPr>
              <a:t>Commitment</a:t>
            </a:r>
            <a:r>
              <a:rPr dirty="0" sz="1300" spc="40" b="1">
                <a:solidFill>
                  <a:srgbClr val="3F4952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3F4952"/>
                </a:solidFill>
                <a:latin typeface="Arial"/>
                <a:cs typeface="Arial"/>
              </a:rPr>
              <a:t>in</a:t>
            </a:r>
            <a:r>
              <a:rPr dirty="0" sz="1300" spc="40" b="1">
                <a:solidFill>
                  <a:srgbClr val="3F4952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3F4952"/>
                </a:solidFill>
                <a:latin typeface="Arial"/>
                <a:cs typeface="Arial"/>
              </a:rPr>
              <a:t>Technology:</a:t>
            </a:r>
            <a:endParaRPr sz="1300">
              <a:latin typeface="Arial"/>
              <a:cs typeface="Arial"/>
            </a:endParaRPr>
          </a:p>
          <a:p>
            <a:pPr marL="295910" marR="160020" indent="-283845">
              <a:lnSpc>
                <a:spcPts val="1490"/>
              </a:lnSpc>
              <a:spcBef>
                <a:spcPts val="50"/>
              </a:spcBef>
              <a:buAutoNum type="arabicPeriod"/>
              <a:tabLst>
                <a:tab pos="295910" algn="l"/>
              </a:tabLst>
            </a:pP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Pursuing</a:t>
            </a:r>
            <a:r>
              <a:rPr dirty="0" sz="1200" spc="14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a</a:t>
            </a:r>
            <a:r>
              <a:rPr dirty="0" sz="1200" spc="9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pro-innovation</a:t>
            </a:r>
            <a:r>
              <a:rPr dirty="0" sz="1200" spc="17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regulatory</a:t>
            </a:r>
            <a:r>
              <a:rPr dirty="0" sz="1200" spc="13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F4952"/>
                </a:solidFill>
                <a:latin typeface="Arial MT"/>
                <a:cs typeface="Arial MT"/>
              </a:rPr>
              <a:t>approach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that</a:t>
            </a:r>
            <a:r>
              <a:rPr dirty="0" sz="1200" spc="7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maximises</a:t>
            </a:r>
            <a:r>
              <a:rPr dirty="0" sz="1200" spc="8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the</a:t>
            </a:r>
            <a:r>
              <a:rPr dirty="0" sz="1200" spc="7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benefits</a:t>
            </a:r>
            <a:r>
              <a:rPr dirty="0" sz="1200" spc="10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and</a:t>
            </a:r>
            <a:r>
              <a:rPr dirty="0" sz="1200" spc="10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takes</a:t>
            </a:r>
            <a:r>
              <a:rPr dirty="0" sz="1200" spc="8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spc="-20">
                <a:solidFill>
                  <a:srgbClr val="3F4952"/>
                </a:solidFill>
                <a:latin typeface="Arial MT"/>
                <a:cs typeface="Arial MT"/>
              </a:rPr>
              <a:t>into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account</a:t>
            </a:r>
            <a:r>
              <a:rPr dirty="0" sz="1200" spc="10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the</a:t>
            </a:r>
            <a:r>
              <a:rPr dirty="0" sz="1200" spc="9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risks</a:t>
            </a:r>
            <a:r>
              <a:rPr dirty="0" sz="1200" spc="9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associated</a:t>
            </a:r>
            <a:r>
              <a:rPr dirty="0" sz="1200" spc="7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with</a:t>
            </a:r>
            <a:r>
              <a:rPr dirty="0" sz="1200" spc="9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the</a:t>
            </a:r>
            <a:r>
              <a:rPr dirty="0" sz="1200" spc="7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spc="-25">
                <a:solidFill>
                  <a:srgbClr val="3F4952"/>
                </a:solidFill>
                <a:latin typeface="Arial MT"/>
                <a:cs typeface="Arial MT"/>
              </a:rPr>
              <a:t>use</a:t>
            </a:r>
            <a:endParaRPr sz="1200">
              <a:latin typeface="Arial MT"/>
              <a:cs typeface="Arial MT"/>
            </a:endParaRPr>
          </a:p>
          <a:p>
            <a:pPr marL="295910">
              <a:lnSpc>
                <a:spcPts val="1425"/>
              </a:lnSpc>
            </a:pP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of</a:t>
            </a:r>
            <a:r>
              <a:rPr dirty="0" sz="1200" spc="5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3F4952"/>
                </a:solidFill>
                <a:latin typeface="Arial"/>
                <a:cs typeface="Arial"/>
              </a:rPr>
              <a:t>artificial</a:t>
            </a:r>
            <a:r>
              <a:rPr dirty="0" sz="1200" spc="75" b="1">
                <a:solidFill>
                  <a:srgbClr val="3F4952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F4952"/>
                </a:solidFill>
                <a:latin typeface="Arial"/>
                <a:cs typeface="Arial"/>
              </a:rPr>
              <a:t>intelligence</a:t>
            </a:r>
            <a:endParaRPr sz="1200">
              <a:latin typeface="Arial"/>
              <a:cs typeface="Arial"/>
            </a:endParaRPr>
          </a:p>
          <a:p>
            <a:pPr marL="295910" marR="5080" indent="-283845">
              <a:lnSpc>
                <a:spcPts val="1490"/>
              </a:lnSpc>
              <a:spcBef>
                <a:spcPts val="40"/>
              </a:spcBef>
              <a:buAutoNum type="arabicPeriod" startAt="2"/>
              <a:tabLst>
                <a:tab pos="295910" algn="l"/>
              </a:tabLst>
            </a:pP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Improving</a:t>
            </a:r>
            <a:r>
              <a:rPr dirty="0" sz="1200" spc="10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access</a:t>
            </a:r>
            <a:r>
              <a:rPr dirty="0" sz="1200" spc="7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to</a:t>
            </a:r>
            <a:r>
              <a:rPr dirty="0" sz="1200" spc="6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3F4952"/>
                </a:solidFill>
                <a:latin typeface="Arial"/>
                <a:cs typeface="Arial"/>
              </a:rPr>
              <a:t>digital</a:t>
            </a:r>
            <a:r>
              <a:rPr dirty="0" sz="1200" spc="65" b="1">
                <a:solidFill>
                  <a:srgbClr val="3F4952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F4952"/>
                </a:solidFill>
                <a:latin typeface="Arial"/>
                <a:cs typeface="Arial"/>
              </a:rPr>
              <a:t>services</a:t>
            </a:r>
            <a:r>
              <a:rPr dirty="0" sz="1200" spc="145" b="1">
                <a:solidFill>
                  <a:srgbClr val="3F495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and</a:t>
            </a:r>
            <a:r>
              <a:rPr dirty="0" sz="1200" spc="9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3F4952"/>
                </a:solidFill>
                <a:latin typeface="Arial"/>
                <a:cs typeface="Arial"/>
              </a:rPr>
              <a:t>digital </a:t>
            </a:r>
            <a:r>
              <a:rPr dirty="0" sz="1200" b="1">
                <a:solidFill>
                  <a:srgbClr val="3F4952"/>
                </a:solidFill>
                <a:latin typeface="Arial"/>
                <a:cs typeface="Arial"/>
              </a:rPr>
              <a:t>public</a:t>
            </a:r>
            <a:r>
              <a:rPr dirty="0" sz="1200" spc="50" b="1">
                <a:solidFill>
                  <a:srgbClr val="3F4952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F4952"/>
                </a:solidFill>
                <a:latin typeface="Arial"/>
                <a:cs typeface="Arial"/>
              </a:rPr>
              <a:t>infrastructure</a:t>
            </a:r>
            <a:endParaRPr sz="1200">
              <a:latin typeface="Arial"/>
              <a:cs typeface="Arial"/>
            </a:endParaRPr>
          </a:p>
          <a:p>
            <a:pPr marL="296545" indent="-283845">
              <a:lnSpc>
                <a:spcPts val="1430"/>
              </a:lnSpc>
              <a:buAutoNum type="arabicPeriod" startAt="2"/>
              <a:tabLst>
                <a:tab pos="296545" algn="l"/>
              </a:tabLst>
            </a:pP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Building</a:t>
            </a:r>
            <a:r>
              <a:rPr dirty="0" sz="1200" spc="9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a</a:t>
            </a:r>
            <a:r>
              <a:rPr dirty="0" sz="1200" spc="9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safe,</a:t>
            </a:r>
            <a:r>
              <a:rPr dirty="0" sz="1200" spc="7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secure</a:t>
            </a:r>
            <a:r>
              <a:rPr dirty="0" sz="1200" spc="7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and</a:t>
            </a:r>
            <a:r>
              <a:rPr dirty="0" sz="1200" spc="8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resilient</a:t>
            </a:r>
            <a:r>
              <a:rPr dirty="0" sz="1200" spc="10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F4952"/>
                </a:solidFill>
                <a:latin typeface="Arial MT"/>
                <a:cs typeface="Arial MT"/>
              </a:rPr>
              <a:t>digital</a:t>
            </a:r>
            <a:endParaRPr sz="1200">
              <a:latin typeface="Arial MT"/>
              <a:cs typeface="Arial MT"/>
            </a:endParaRPr>
          </a:p>
          <a:p>
            <a:pPr marL="295910">
              <a:lnSpc>
                <a:spcPct val="100000"/>
              </a:lnSpc>
              <a:spcBef>
                <a:spcPts val="50"/>
              </a:spcBef>
            </a:pPr>
            <a:r>
              <a:rPr dirty="0" sz="1200" spc="-10">
                <a:solidFill>
                  <a:srgbClr val="3F4952"/>
                </a:solidFill>
                <a:latin typeface="Arial MT"/>
                <a:cs typeface="Arial MT"/>
              </a:rPr>
              <a:t>economy</a:t>
            </a:r>
            <a:endParaRPr sz="1200">
              <a:latin typeface="Arial MT"/>
              <a:cs typeface="Arial MT"/>
            </a:endParaRPr>
          </a:p>
          <a:p>
            <a:pPr marL="295910" marR="1022985" indent="-283845">
              <a:lnSpc>
                <a:spcPts val="1490"/>
              </a:lnSpc>
              <a:spcBef>
                <a:spcPts val="45"/>
              </a:spcBef>
              <a:buAutoNum type="arabicPeriod" startAt="4"/>
              <a:tabLst>
                <a:tab pos="295910" algn="l"/>
              </a:tabLst>
            </a:pP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Monitoring</a:t>
            </a:r>
            <a:r>
              <a:rPr dirty="0" sz="1200" spc="10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the</a:t>
            </a:r>
            <a:r>
              <a:rPr dirty="0" sz="1200" spc="7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risks</a:t>
            </a:r>
            <a:r>
              <a:rPr dirty="0" sz="1200" spc="6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of</a:t>
            </a:r>
            <a:r>
              <a:rPr dirty="0" sz="1200" spc="5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the</a:t>
            </a:r>
            <a:r>
              <a:rPr dirty="0" sz="1200" spc="5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3F4952"/>
                </a:solidFill>
                <a:latin typeface="Arial"/>
                <a:cs typeface="Arial"/>
              </a:rPr>
              <a:t>crypto- </a:t>
            </a:r>
            <a:r>
              <a:rPr dirty="0" sz="1200" b="1">
                <a:solidFill>
                  <a:srgbClr val="3F4952"/>
                </a:solidFill>
                <a:latin typeface="Arial"/>
                <a:cs typeface="Arial"/>
              </a:rPr>
              <a:t>asset</a:t>
            </a:r>
            <a:r>
              <a:rPr dirty="0" sz="1200" spc="120" b="1">
                <a:solidFill>
                  <a:srgbClr val="3F4952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ecosystem</a:t>
            </a:r>
            <a:r>
              <a:rPr dirty="0" sz="1200" spc="13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F4952"/>
                </a:solidFill>
                <a:latin typeface="Arial MT"/>
                <a:cs typeface="Arial MT"/>
              </a:rPr>
              <a:t>developments</a:t>
            </a:r>
            <a:endParaRPr sz="1200">
              <a:latin typeface="Arial MT"/>
              <a:cs typeface="Arial MT"/>
            </a:endParaRPr>
          </a:p>
          <a:p>
            <a:pPr marL="296545" indent="-283845">
              <a:lnSpc>
                <a:spcPts val="1430"/>
              </a:lnSpc>
              <a:buAutoNum type="arabicPeriod" startAt="4"/>
              <a:tabLst>
                <a:tab pos="296545" algn="l"/>
              </a:tabLst>
            </a:pP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Fostering</a:t>
            </a:r>
            <a:r>
              <a:rPr dirty="0" sz="1200" spc="85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safe</a:t>
            </a:r>
            <a:r>
              <a:rPr dirty="0" sz="1200" spc="7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and</a:t>
            </a:r>
            <a:r>
              <a:rPr dirty="0" sz="1200" spc="10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resilient</a:t>
            </a:r>
            <a:r>
              <a:rPr dirty="0" sz="1200" spc="114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3F4952"/>
                </a:solidFill>
                <a:latin typeface="Arial MT"/>
                <a:cs typeface="Arial MT"/>
              </a:rPr>
              <a:t>digital</a:t>
            </a:r>
            <a:r>
              <a:rPr dirty="0" sz="1200" spc="120">
                <a:solidFill>
                  <a:srgbClr val="3F4952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3F4952"/>
                </a:solidFill>
                <a:latin typeface="Arial MT"/>
                <a:cs typeface="Arial MT"/>
              </a:rPr>
              <a:t>ecosystems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26" name="object 2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9370">
              <a:lnSpc>
                <a:spcPts val="1060"/>
              </a:lnSpc>
            </a:pPr>
            <a:fld id="{81D60167-4931-47E6-BA6A-407CBD079E47}" type="slidenum">
              <a:rPr dirty="0" spc="-50"/>
              <a:t>5</a:t>
            </a:fld>
          </a:p>
        </p:txBody>
      </p:sp>
      <p:sp>
        <p:nvSpPr>
          <p:cNvPr id="23" name="object 23" descr=""/>
          <p:cNvSpPr txBox="1"/>
          <p:nvPr/>
        </p:nvSpPr>
        <p:spPr>
          <a:xfrm>
            <a:off x="164093" y="6343844"/>
            <a:ext cx="3672840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50" spc="-10">
                <a:latin typeface="Calibri"/>
                <a:cs typeface="Calibri"/>
              </a:rPr>
              <a:t>Source:</a:t>
            </a:r>
            <a:r>
              <a:rPr dirty="0" sz="750" spc="185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https://</a:t>
            </a:r>
            <a:r>
              <a:rPr dirty="0" sz="750" spc="-10">
                <a:latin typeface="Calibri"/>
                <a:cs typeface="Calibri"/>
                <a:hlinkClick r:id="rId6"/>
              </a:rPr>
              <a:t>www.consilium.europa.eu/en/meetings/international-summit/2023/09/09-</a:t>
            </a:r>
            <a:r>
              <a:rPr dirty="0" sz="750" spc="-25">
                <a:latin typeface="Calibri"/>
                <a:cs typeface="Calibri"/>
                <a:hlinkClick r:id="rId6"/>
              </a:rPr>
              <a:t>10/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7319" y="1131800"/>
            <a:ext cx="10521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45" b="1">
                <a:solidFill>
                  <a:srgbClr val="1F3864"/>
                </a:solidFill>
                <a:latin typeface="Verdana"/>
                <a:cs typeface="Verdana"/>
              </a:rPr>
              <a:t>G20</a:t>
            </a:r>
            <a:r>
              <a:rPr dirty="0" sz="1150" spc="-40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35" b="1">
                <a:solidFill>
                  <a:srgbClr val="1F3864"/>
                </a:solidFill>
                <a:latin typeface="Verdana"/>
                <a:cs typeface="Verdana"/>
              </a:rPr>
              <a:t>Message</a:t>
            </a:r>
            <a:endParaRPr sz="1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32332"/>
            <a:ext cx="10058400" cy="5584190"/>
            <a:chOff x="0" y="1132332"/>
            <a:chExt cx="10058400" cy="55841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88150"/>
              <a:ext cx="10058400" cy="512811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2896" y="1152144"/>
              <a:ext cx="1155191" cy="41452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6472428"/>
              <a:ext cx="10058400" cy="243840"/>
            </a:xfrm>
            <a:custGeom>
              <a:avLst/>
              <a:gdLst/>
              <a:ahLst/>
              <a:cxnLst/>
              <a:rect l="l" t="t" r="r" b="b"/>
              <a:pathLst>
                <a:path w="10058400" h="243840">
                  <a:moveTo>
                    <a:pt x="10058400" y="243839"/>
                  </a:moveTo>
                  <a:lnTo>
                    <a:pt x="0" y="243839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24383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17576" y="1362455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23672" y="1417320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4007" y="1138428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6" y="530351"/>
                  </a:moveTo>
                  <a:lnTo>
                    <a:pt x="132587" y="530351"/>
                  </a:lnTo>
                  <a:lnTo>
                    <a:pt x="0" y="265176"/>
                  </a:lnTo>
                  <a:lnTo>
                    <a:pt x="132587" y="0"/>
                  </a:lnTo>
                  <a:lnTo>
                    <a:pt x="470916" y="0"/>
                  </a:lnTo>
                  <a:lnTo>
                    <a:pt x="603504" y="265176"/>
                  </a:lnTo>
                  <a:lnTo>
                    <a:pt x="470916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7911" y="1132332"/>
              <a:ext cx="615950" cy="541020"/>
            </a:xfrm>
            <a:custGeom>
              <a:avLst/>
              <a:gdLst/>
              <a:ahLst/>
              <a:cxnLst/>
              <a:rect l="l" t="t" r="r" b="b"/>
              <a:pathLst>
                <a:path w="615950" h="541019">
                  <a:moveTo>
                    <a:pt x="480060" y="541020"/>
                  </a:moveTo>
                  <a:lnTo>
                    <a:pt x="135636" y="541020"/>
                  </a:lnTo>
                  <a:lnTo>
                    <a:pt x="0" y="271272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70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891" y="533400"/>
                  </a:lnTo>
                  <a:lnTo>
                    <a:pt x="480060" y="541020"/>
                  </a:lnTo>
                  <a:close/>
                </a:path>
                <a:path w="615950" h="541019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41019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41019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394" y="10667"/>
                  </a:lnTo>
                  <a:lnTo>
                    <a:pt x="614172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41019">
                  <a:moveTo>
                    <a:pt x="48539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70" y="7620"/>
                  </a:lnTo>
                  <a:lnTo>
                    <a:pt x="485394" y="10667"/>
                  </a:lnTo>
                  <a:close/>
                </a:path>
                <a:path w="615950" h="541019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41019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41019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41019">
                  <a:moveTo>
                    <a:pt x="614929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172" y="268224"/>
                  </a:lnTo>
                  <a:lnTo>
                    <a:pt x="615696" y="271272"/>
                  </a:lnTo>
                  <a:lnTo>
                    <a:pt x="614929" y="272796"/>
                  </a:lnTo>
                  <a:close/>
                </a:path>
                <a:path w="615950" h="541019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929" y="272796"/>
                  </a:lnTo>
                  <a:lnTo>
                    <a:pt x="485424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483891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5424" y="530352"/>
                  </a:lnTo>
                  <a:lnTo>
                    <a:pt x="483891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98120" y="1222247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12"/>
                  </a:moveTo>
                  <a:lnTo>
                    <a:pt x="27432" y="150888"/>
                  </a:lnTo>
                  <a:lnTo>
                    <a:pt x="3048" y="150888"/>
                  </a:lnTo>
                  <a:lnTo>
                    <a:pt x="0" y="152412"/>
                  </a:lnTo>
                  <a:lnTo>
                    <a:pt x="0" y="155460"/>
                  </a:lnTo>
                  <a:lnTo>
                    <a:pt x="3048" y="158508"/>
                  </a:lnTo>
                  <a:lnTo>
                    <a:pt x="27432" y="158508"/>
                  </a:lnTo>
                  <a:lnTo>
                    <a:pt x="30480" y="155460"/>
                  </a:lnTo>
                  <a:lnTo>
                    <a:pt x="30480" y="152412"/>
                  </a:lnTo>
                  <a:close/>
                </a:path>
                <a:path w="370840" h="363219">
                  <a:moveTo>
                    <a:pt x="51816" y="220992"/>
                  </a:moveTo>
                  <a:lnTo>
                    <a:pt x="47231" y="216420"/>
                  </a:lnTo>
                  <a:lnTo>
                    <a:pt x="44183" y="217944"/>
                  </a:lnTo>
                  <a:lnTo>
                    <a:pt x="24371" y="227088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16" y="222516"/>
                  </a:lnTo>
                  <a:lnTo>
                    <a:pt x="51816" y="220992"/>
                  </a:lnTo>
                  <a:close/>
                </a:path>
                <a:path w="370840" h="363219">
                  <a:moveTo>
                    <a:pt x="51816" y="85356"/>
                  </a:moveTo>
                  <a:lnTo>
                    <a:pt x="28943" y="74688"/>
                  </a:lnTo>
                  <a:lnTo>
                    <a:pt x="25895" y="74688"/>
                  </a:lnTo>
                  <a:lnTo>
                    <a:pt x="24371" y="77736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48755" y="91452"/>
                  </a:lnTo>
                  <a:lnTo>
                    <a:pt x="50279" y="89928"/>
                  </a:lnTo>
                  <a:lnTo>
                    <a:pt x="51816" y="86880"/>
                  </a:lnTo>
                  <a:lnTo>
                    <a:pt x="51816" y="85356"/>
                  </a:lnTo>
                  <a:close/>
                </a:path>
                <a:path w="370840" h="363219">
                  <a:moveTo>
                    <a:pt x="109728" y="38112"/>
                  </a:moveTo>
                  <a:lnTo>
                    <a:pt x="97536" y="19824"/>
                  </a:lnTo>
                  <a:lnTo>
                    <a:pt x="94488" y="18300"/>
                  </a:lnTo>
                  <a:lnTo>
                    <a:pt x="89916" y="21348"/>
                  </a:lnTo>
                  <a:lnTo>
                    <a:pt x="89916" y="22872"/>
                  </a:lnTo>
                  <a:lnTo>
                    <a:pt x="102108" y="39636"/>
                  </a:lnTo>
                  <a:lnTo>
                    <a:pt x="102108" y="41160"/>
                  </a:lnTo>
                  <a:lnTo>
                    <a:pt x="103632" y="42684"/>
                  </a:lnTo>
                  <a:lnTo>
                    <a:pt x="106680" y="42684"/>
                  </a:lnTo>
                  <a:lnTo>
                    <a:pt x="106680" y="41160"/>
                  </a:lnTo>
                  <a:lnTo>
                    <a:pt x="109728" y="41160"/>
                  </a:lnTo>
                  <a:lnTo>
                    <a:pt x="109728" y="38112"/>
                  </a:lnTo>
                  <a:close/>
                </a:path>
                <a:path w="370840" h="363219">
                  <a:moveTo>
                    <a:pt x="188963" y="1524"/>
                  </a:moveTo>
                  <a:lnTo>
                    <a:pt x="187439" y="0"/>
                  </a:lnTo>
                  <a:lnTo>
                    <a:pt x="182867" y="0"/>
                  </a:lnTo>
                  <a:lnTo>
                    <a:pt x="181343" y="1524"/>
                  </a:lnTo>
                  <a:lnTo>
                    <a:pt x="181343" y="22860"/>
                  </a:lnTo>
                  <a:lnTo>
                    <a:pt x="182867" y="24384"/>
                  </a:lnTo>
                  <a:lnTo>
                    <a:pt x="187439" y="24384"/>
                  </a:lnTo>
                  <a:lnTo>
                    <a:pt x="188963" y="22860"/>
                  </a:lnTo>
                  <a:lnTo>
                    <a:pt x="188963" y="1524"/>
                  </a:lnTo>
                  <a:close/>
                </a:path>
                <a:path w="370840" h="363219">
                  <a:moveTo>
                    <a:pt x="280416" y="22872"/>
                  </a:moveTo>
                  <a:lnTo>
                    <a:pt x="275844" y="18300"/>
                  </a:lnTo>
                  <a:lnTo>
                    <a:pt x="272796" y="19824"/>
                  </a:lnTo>
                  <a:lnTo>
                    <a:pt x="259080" y="38112"/>
                  </a:lnTo>
                  <a:lnTo>
                    <a:pt x="260604" y="41160"/>
                  </a:lnTo>
                  <a:lnTo>
                    <a:pt x="263652" y="41160"/>
                  </a:lnTo>
                  <a:lnTo>
                    <a:pt x="263652" y="42684"/>
                  </a:lnTo>
                  <a:lnTo>
                    <a:pt x="266700" y="42684"/>
                  </a:lnTo>
                  <a:lnTo>
                    <a:pt x="268224" y="41160"/>
                  </a:lnTo>
                  <a:lnTo>
                    <a:pt x="280416" y="22872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79844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1472"/>
                  </a:lnTo>
                  <a:lnTo>
                    <a:pt x="236220" y="265188"/>
                  </a:lnTo>
                  <a:lnTo>
                    <a:pt x="236220" y="272808"/>
                  </a:lnTo>
                  <a:lnTo>
                    <a:pt x="236220" y="289572"/>
                  </a:lnTo>
                  <a:lnTo>
                    <a:pt x="170688" y="289572"/>
                  </a:lnTo>
                  <a:lnTo>
                    <a:pt x="167640" y="291096"/>
                  </a:lnTo>
                  <a:lnTo>
                    <a:pt x="167640" y="295668"/>
                  </a:lnTo>
                  <a:lnTo>
                    <a:pt x="170688" y="297192"/>
                  </a:lnTo>
                  <a:lnTo>
                    <a:pt x="236220" y="297192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18528"/>
                  </a:lnTo>
                  <a:lnTo>
                    <a:pt x="170688" y="320052"/>
                  </a:lnTo>
                  <a:lnTo>
                    <a:pt x="236220" y="320052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5188"/>
                  </a:lnTo>
                  <a:lnTo>
                    <a:pt x="190500" y="265188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0032"/>
                  </a:lnTo>
                  <a:lnTo>
                    <a:pt x="192024" y="169176"/>
                  </a:lnTo>
                  <a:lnTo>
                    <a:pt x="192024" y="173748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3748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0032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8308" y="181368"/>
                  </a:lnTo>
                  <a:lnTo>
                    <a:pt x="181356" y="182892"/>
                  </a:lnTo>
                  <a:lnTo>
                    <a:pt x="181356" y="265188"/>
                  </a:lnTo>
                  <a:lnTo>
                    <a:pt x="134112" y="265188"/>
                  </a:lnTo>
                  <a:lnTo>
                    <a:pt x="134112" y="254520"/>
                  </a:lnTo>
                  <a:lnTo>
                    <a:pt x="131064" y="251472"/>
                  </a:lnTo>
                  <a:lnTo>
                    <a:pt x="86868" y="222516"/>
                  </a:lnTo>
                  <a:lnTo>
                    <a:pt x="62484" y="179844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1828"/>
                  </a:lnTo>
                  <a:lnTo>
                    <a:pt x="184404" y="50304"/>
                  </a:lnTo>
                  <a:lnTo>
                    <a:pt x="210312" y="51828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2684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2224"/>
                  </a:lnTo>
                  <a:lnTo>
                    <a:pt x="62484" y="202704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5188"/>
                  </a:lnTo>
                  <a:lnTo>
                    <a:pt x="114300" y="265188"/>
                  </a:lnTo>
                  <a:lnTo>
                    <a:pt x="111252" y="266712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0052"/>
                  </a:lnTo>
                  <a:lnTo>
                    <a:pt x="256032" y="320052"/>
                  </a:lnTo>
                  <a:lnTo>
                    <a:pt x="257556" y="318528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7192"/>
                  </a:lnTo>
                  <a:lnTo>
                    <a:pt x="256032" y="297192"/>
                  </a:lnTo>
                  <a:lnTo>
                    <a:pt x="257556" y="295668"/>
                  </a:lnTo>
                  <a:lnTo>
                    <a:pt x="257556" y="291096"/>
                  </a:lnTo>
                  <a:lnTo>
                    <a:pt x="256032" y="289572"/>
                  </a:lnTo>
                  <a:lnTo>
                    <a:pt x="245364" y="289572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6712"/>
                  </a:lnTo>
                  <a:lnTo>
                    <a:pt x="256032" y="265188"/>
                  </a:lnTo>
                  <a:lnTo>
                    <a:pt x="245364" y="265188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3944" y="188988"/>
                  </a:lnTo>
                  <a:lnTo>
                    <a:pt x="318516" y="172224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35" y="227076"/>
                  </a:moveTo>
                  <a:lnTo>
                    <a:pt x="342887" y="227076"/>
                  </a:lnTo>
                  <a:lnTo>
                    <a:pt x="323075" y="216408"/>
                  </a:lnTo>
                  <a:lnTo>
                    <a:pt x="320027" y="217932"/>
                  </a:lnTo>
                  <a:lnTo>
                    <a:pt x="318503" y="220980"/>
                  </a:lnTo>
                  <a:lnTo>
                    <a:pt x="318503" y="222504"/>
                  </a:lnTo>
                  <a:lnTo>
                    <a:pt x="339839" y="233172"/>
                  </a:lnTo>
                  <a:lnTo>
                    <a:pt x="344411" y="233172"/>
                  </a:lnTo>
                  <a:lnTo>
                    <a:pt x="345935" y="230124"/>
                  </a:lnTo>
                  <a:lnTo>
                    <a:pt x="345935" y="227076"/>
                  </a:lnTo>
                  <a:close/>
                </a:path>
                <a:path w="370840" h="363219">
                  <a:moveTo>
                    <a:pt x="345935" y="77724"/>
                  </a:moveTo>
                  <a:lnTo>
                    <a:pt x="342887" y="74676"/>
                  </a:lnTo>
                  <a:lnTo>
                    <a:pt x="341363" y="74676"/>
                  </a:lnTo>
                  <a:lnTo>
                    <a:pt x="318503" y="85344"/>
                  </a:lnTo>
                  <a:lnTo>
                    <a:pt x="318503" y="86868"/>
                  </a:lnTo>
                  <a:lnTo>
                    <a:pt x="320027" y="89916"/>
                  </a:lnTo>
                  <a:lnTo>
                    <a:pt x="321551" y="91440"/>
                  </a:lnTo>
                  <a:lnTo>
                    <a:pt x="324599" y="91440"/>
                  </a:lnTo>
                  <a:lnTo>
                    <a:pt x="345935" y="80772"/>
                  </a:lnTo>
                  <a:lnTo>
                    <a:pt x="345935" y="77724"/>
                  </a:lnTo>
                  <a:close/>
                </a:path>
                <a:path w="370840" h="363219">
                  <a:moveTo>
                    <a:pt x="370332" y="152412"/>
                  </a:moveTo>
                  <a:lnTo>
                    <a:pt x="367284" y="150888"/>
                  </a:lnTo>
                  <a:lnTo>
                    <a:pt x="341376" y="150888"/>
                  </a:lnTo>
                  <a:lnTo>
                    <a:pt x="339852" y="152412"/>
                  </a:lnTo>
                  <a:lnTo>
                    <a:pt x="339852" y="155460"/>
                  </a:lnTo>
                  <a:lnTo>
                    <a:pt x="341376" y="158508"/>
                  </a:lnTo>
                  <a:lnTo>
                    <a:pt x="367284" y="158508"/>
                  </a:lnTo>
                  <a:lnTo>
                    <a:pt x="370332" y="155460"/>
                  </a:lnTo>
                  <a:lnTo>
                    <a:pt x="370332" y="15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0" y="1342644"/>
              <a:ext cx="79247" cy="1143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5" y="1342644"/>
              <a:ext cx="76199" cy="1143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718820" y="1133371"/>
            <a:ext cx="10541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50" b="1">
                <a:solidFill>
                  <a:srgbClr val="1F3864"/>
                </a:solidFill>
                <a:latin typeface="Verdana"/>
                <a:cs typeface="Verdana"/>
              </a:rPr>
              <a:t>I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04672" y="1145286"/>
            <a:ext cx="1572895" cy="178435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150" spc="-50" b="1">
                <a:solidFill>
                  <a:srgbClr val="1F3864"/>
                </a:solidFill>
                <a:latin typeface="Verdana"/>
                <a:cs typeface="Verdana"/>
              </a:rPr>
              <a:t>ndonesia’s</a:t>
            </a:r>
            <a:r>
              <a:rPr dirty="0" sz="1150" spc="-20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45" b="1">
                <a:solidFill>
                  <a:srgbClr val="1F3864"/>
                </a:solidFill>
                <a:latin typeface="Verdana"/>
                <a:cs typeface="Verdana"/>
              </a:rPr>
              <a:t>Economy</a:t>
            </a:r>
            <a:endParaRPr sz="1150">
              <a:latin typeface="Verdana"/>
              <a:cs typeface="Verdan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48411" y="1057655"/>
            <a:ext cx="9718675" cy="5288280"/>
            <a:chOff x="248411" y="1057655"/>
            <a:chExt cx="9718675" cy="5288280"/>
          </a:xfrm>
        </p:grpSpPr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007" y="1057655"/>
              <a:ext cx="8122919" cy="388619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4916" y="4187951"/>
              <a:ext cx="1792224" cy="136245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962911" y="4155948"/>
              <a:ext cx="1856739" cy="1424940"/>
            </a:xfrm>
            <a:custGeom>
              <a:avLst/>
              <a:gdLst/>
              <a:ahLst/>
              <a:cxnLst/>
              <a:rect l="l" t="t" r="r" b="b"/>
              <a:pathLst>
                <a:path w="1856739" h="1424939">
                  <a:moveTo>
                    <a:pt x="1848612" y="1424940"/>
                  </a:moveTo>
                  <a:lnTo>
                    <a:pt x="7620" y="1424940"/>
                  </a:lnTo>
                  <a:lnTo>
                    <a:pt x="0" y="1418844"/>
                  </a:lnTo>
                  <a:lnTo>
                    <a:pt x="0" y="7620"/>
                  </a:lnTo>
                  <a:lnTo>
                    <a:pt x="7620" y="0"/>
                  </a:lnTo>
                  <a:lnTo>
                    <a:pt x="1848612" y="0"/>
                  </a:lnTo>
                  <a:lnTo>
                    <a:pt x="1856232" y="7620"/>
                  </a:lnTo>
                  <a:lnTo>
                    <a:pt x="1856232" y="15240"/>
                  </a:lnTo>
                  <a:lnTo>
                    <a:pt x="32004" y="15240"/>
                  </a:lnTo>
                  <a:lnTo>
                    <a:pt x="15240" y="32004"/>
                  </a:lnTo>
                  <a:lnTo>
                    <a:pt x="32004" y="32004"/>
                  </a:lnTo>
                  <a:lnTo>
                    <a:pt x="32004" y="1394460"/>
                  </a:lnTo>
                  <a:lnTo>
                    <a:pt x="15240" y="1394460"/>
                  </a:lnTo>
                  <a:lnTo>
                    <a:pt x="32004" y="1409699"/>
                  </a:lnTo>
                  <a:lnTo>
                    <a:pt x="1856232" y="1409699"/>
                  </a:lnTo>
                  <a:lnTo>
                    <a:pt x="1856232" y="1418844"/>
                  </a:lnTo>
                  <a:lnTo>
                    <a:pt x="1848612" y="1424940"/>
                  </a:lnTo>
                  <a:close/>
                </a:path>
                <a:path w="1856739" h="1424939">
                  <a:moveTo>
                    <a:pt x="32004" y="32004"/>
                  </a:moveTo>
                  <a:lnTo>
                    <a:pt x="15240" y="32004"/>
                  </a:lnTo>
                  <a:lnTo>
                    <a:pt x="32004" y="15240"/>
                  </a:lnTo>
                  <a:lnTo>
                    <a:pt x="32004" y="32004"/>
                  </a:lnTo>
                  <a:close/>
                </a:path>
                <a:path w="1856739" h="1424939">
                  <a:moveTo>
                    <a:pt x="1824228" y="32004"/>
                  </a:moveTo>
                  <a:lnTo>
                    <a:pt x="32004" y="32004"/>
                  </a:lnTo>
                  <a:lnTo>
                    <a:pt x="32004" y="15240"/>
                  </a:lnTo>
                  <a:lnTo>
                    <a:pt x="1824228" y="15240"/>
                  </a:lnTo>
                  <a:lnTo>
                    <a:pt x="1824228" y="32004"/>
                  </a:lnTo>
                  <a:close/>
                </a:path>
                <a:path w="1856739" h="1424939">
                  <a:moveTo>
                    <a:pt x="1824228" y="1409699"/>
                  </a:moveTo>
                  <a:lnTo>
                    <a:pt x="1824228" y="15240"/>
                  </a:lnTo>
                  <a:lnTo>
                    <a:pt x="1840992" y="32004"/>
                  </a:lnTo>
                  <a:lnTo>
                    <a:pt x="1856232" y="32004"/>
                  </a:lnTo>
                  <a:lnTo>
                    <a:pt x="1856232" y="1394460"/>
                  </a:lnTo>
                  <a:lnTo>
                    <a:pt x="1840992" y="1394460"/>
                  </a:lnTo>
                  <a:lnTo>
                    <a:pt x="1824228" y="1409699"/>
                  </a:lnTo>
                  <a:close/>
                </a:path>
                <a:path w="1856739" h="1424939">
                  <a:moveTo>
                    <a:pt x="1856232" y="32004"/>
                  </a:moveTo>
                  <a:lnTo>
                    <a:pt x="1840992" y="32004"/>
                  </a:lnTo>
                  <a:lnTo>
                    <a:pt x="1824228" y="15240"/>
                  </a:lnTo>
                  <a:lnTo>
                    <a:pt x="1856232" y="15240"/>
                  </a:lnTo>
                  <a:lnTo>
                    <a:pt x="1856232" y="32004"/>
                  </a:lnTo>
                  <a:close/>
                </a:path>
                <a:path w="1856739" h="1424939">
                  <a:moveTo>
                    <a:pt x="32004" y="1409699"/>
                  </a:moveTo>
                  <a:lnTo>
                    <a:pt x="15240" y="1394460"/>
                  </a:lnTo>
                  <a:lnTo>
                    <a:pt x="32004" y="1394460"/>
                  </a:lnTo>
                  <a:lnTo>
                    <a:pt x="32004" y="1409699"/>
                  </a:lnTo>
                  <a:close/>
                </a:path>
                <a:path w="1856739" h="1424939">
                  <a:moveTo>
                    <a:pt x="1824228" y="1409699"/>
                  </a:moveTo>
                  <a:lnTo>
                    <a:pt x="32004" y="1409699"/>
                  </a:lnTo>
                  <a:lnTo>
                    <a:pt x="32004" y="1394460"/>
                  </a:lnTo>
                  <a:lnTo>
                    <a:pt x="1824228" y="1394460"/>
                  </a:lnTo>
                  <a:lnTo>
                    <a:pt x="1824228" y="1409699"/>
                  </a:lnTo>
                  <a:close/>
                </a:path>
                <a:path w="1856739" h="1424939">
                  <a:moveTo>
                    <a:pt x="1856232" y="1409699"/>
                  </a:moveTo>
                  <a:lnTo>
                    <a:pt x="1824228" y="1409699"/>
                  </a:lnTo>
                  <a:lnTo>
                    <a:pt x="1840992" y="1394460"/>
                  </a:lnTo>
                  <a:lnTo>
                    <a:pt x="1856232" y="1394460"/>
                  </a:lnTo>
                  <a:lnTo>
                    <a:pt x="1856232" y="1409699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7419" y="4187951"/>
              <a:ext cx="1793748" cy="1376171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996939" y="4155948"/>
              <a:ext cx="1856739" cy="1440180"/>
            </a:xfrm>
            <a:custGeom>
              <a:avLst/>
              <a:gdLst/>
              <a:ahLst/>
              <a:cxnLst/>
              <a:rect l="l" t="t" r="r" b="b"/>
              <a:pathLst>
                <a:path w="1856740" h="1440179">
                  <a:moveTo>
                    <a:pt x="1848612" y="1440180"/>
                  </a:moveTo>
                  <a:lnTo>
                    <a:pt x="6096" y="1440180"/>
                  </a:lnTo>
                  <a:lnTo>
                    <a:pt x="0" y="143256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848612" y="0"/>
                  </a:lnTo>
                  <a:lnTo>
                    <a:pt x="1856232" y="7620"/>
                  </a:lnTo>
                  <a:lnTo>
                    <a:pt x="1856232" y="15240"/>
                  </a:lnTo>
                  <a:lnTo>
                    <a:pt x="30480" y="15240"/>
                  </a:lnTo>
                  <a:lnTo>
                    <a:pt x="15240" y="32004"/>
                  </a:lnTo>
                  <a:lnTo>
                    <a:pt x="30480" y="32004"/>
                  </a:lnTo>
                  <a:lnTo>
                    <a:pt x="30480" y="1408176"/>
                  </a:lnTo>
                  <a:lnTo>
                    <a:pt x="15240" y="1408176"/>
                  </a:lnTo>
                  <a:lnTo>
                    <a:pt x="30480" y="1423416"/>
                  </a:lnTo>
                  <a:lnTo>
                    <a:pt x="1856232" y="1423416"/>
                  </a:lnTo>
                  <a:lnTo>
                    <a:pt x="1856232" y="1432560"/>
                  </a:lnTo>
                  <a:lnTo>
                    <a:pt x="1848612" y="1440180"/>
                  </a:lnTo>
                  <a:close/>
                </a:path>
                <a:path w="1856740" h="1440179">
                  <a:moveTo>
                    <a:pt x="30480" y="32004"/>
                  </a:moveTo>
                  <a:lnTo>
                    <a:pt x="15240" y="32004"/>
                  </a:lnTo>
                  <a:lnTo>
                    <a:pt x="30480" y="15240"/>
                  </a:lnTo>
                  <a:lnTo>
                    <a:pt x="30480" y="32004"/>
                  </a:lnTo>
                  <a:close/>
                </a:path>
                <a:path w="1856740" h="1440179">
                  <a:moveTo>
                    <a:pt x="1824228" y="32004"/>
                  </a:moveTo>
                  <a:lnTo>
                    <a:pt x="30480" y="32004"/>
                  </a:lnTo>
                  <a:lnTo>
                    <a:pt x="30480" y="15240"/>
                  </a:lnTo>
                  <a:lnTo>
                    <a:pt x="1824228" y="15240"/>
                  </a:lnTo>
                  <a:lnTo>
                    <a:pt x="1824228" y="32004"/>
                  </a:lnTo>
                  <a:close/>
                </a:path>
                <a:path w="1856740" h="1440179">
                  <a:moveTo>
                    <a:pt x="1824228" y="1423416"/>
                  </a:moveTo>
                  <a:lnTo>
                    <a:pt x="1824228" y="15240"/>
                  </a:lnTo>
                  <a:lnTo>
                    <a:pt x="1840992" y="32004"/>
                  </a:lnTo>
                  <a:lnTo>
                    <a:pt x="1856232" y="32004"/>
                  </a:lnTo>
                  <a:lnTo>
                    <a:pt x="1856232" y="1408176"/>
                  </a:lnTo>
                  <a:lnTo>
                    <a:pt x="1840992" y="1408176"/>
                  </a:lnTo>
                  <a:lnTo>
                    <a:pt x="1824228" y="1423416"/>
                  </a:lnTo>
                  <a:close/>
                </a:path>
                <a:path w="1856740" h="1440179">
                  <a:moveTo>
                    <a:pt x="1856232" y="32004"/>
                  </a:moveTo>
                  <a:lnTo>
                    <a:pt x="1840992" y="32004"/>
                  </a:lnTo>
                  <a:lnTo>
                    <a:pt x="1824228" y="15240"/>
                  </a:lnTo>
                  <a:lnTo>
                    <a:pt x="1856232" y="15240"/>
                  </a:lnTo>
                  <a:lnTo>
                    <a:pt x="1856232" y="32004"/>
                  </a:lnTo>
                  <a:close/>
                </a:path>
                <a:path w="1856740" h="1440179">
                  <a:moveTo>
                    <a:pt x="30480" y="1423416"/>
                  </a:moveTo>
                  <a:lnTo>
                    <a:pt x="15240" y="1408176"/>
                  </a:lnTo>
                  <a:lnTo>
                    <a:pt x="30480" y="1408176"/>
                  </a:lnTo>
                  <a:lnTo>
                    <a:pt x="30480" y="1423416"/>
                  </a:lnTo>
                  <a:close/>
                </a:path>
                <a:path w="1856740" h="1440179">
                  <a:moveTo>
                    <a:pt x="1824228" y="1423416"/>
                  </a:moveTo>
                  <a:lnTo>
                    <a:pt x="30480" y="1423416"/>
                  </a:lnTo>
                  <a:lnTo>
                    <a:pt x="30480" y="1408176"/>
                  </a:lnTo>
                  <a:lnTo>
                    <a:pt x="1824228" y="1408176"/>
                  </a:lnTo>
                  <a:lnTo>
                    <a:pt x="1824228" y="1423416"/>
                  </a:lnTo>
                  <a:close/>
                </a:path>
                <a:path w="1856740" h="1440179">
                  <a:moveTo>
                    <a:pt x="1856232" y="1423416"/>
                  </a:moveTo>
                  <a:lnTo>
                    <a:pt x="1824228" y="1423416"/>
                  </a:lnTo>
                  <a:lnTo>
                    <a:pt x="1840992" y="1408176"/>
                  </a:lnTo>
                  <a:lnTo>
                    <a:pt x="1856232" y="1408176"/>
                  </a:lnTo>
                  <a:lnTo>
                    <a:pt x="1856232" y="1423416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2879" y="4187951"/>
              <a:ext cx="1793748" cy="1362455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962400" y="4155948"/>
              <a:ext cx="1856739" cy="1424940"/>
            </a:xfrm>
            <a:custGeom>
              <a:avLst/>
              <a:gdLst/>
              <a:ahLst/>
              <a:cxnLst/>
              <a:rect l="l" t="t" r="r" b="b"/>
              <a:pathLst>
                <a:path w="1856739" h="1424939">
                  <a:moveTo>
                    <a:pt x="1848612" y="1424940"/>
                  </a:moveTo>
                  <a:lnTo>
                    <a:pt x="6096" y="1424940"/>
                  </a:lnTo>
                  <a:lnTo>
                    <a:pt x="0" y="1418844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848612" y="0"/>
                  </a:lnTo>
                  <a:lnTo>
                    <a:pt x="1856232" y="7620"/>
                  </a:lnTo>
                  <a:lnTo>
                    <a:pt x="1856232" y="15240"/>
                  </a:lnTo>
                  <a:lnTo>
                    <a:pt x="30480" y="15240"/>
                  </a:lnTo>
                  <a:lnTo>
                    <a:pt x="15240" y="32004"/>
                  </a:lnTo>
                  <a:lnTo>
                    <a:pt x="30480" y="32004"/>
                  </a:lnTo>
                  <a:lnTo>
                    <a:pt x="30480" y="1394460"/>
                  </a:lnTo>
                  <a:lnTo>
                    <a:pt x="15240" y="1394460"/>
                  </a:lnTo>
                  <a:lnTo>
                    <a:pt x="30480" y="1409699"/>
                  </a:lnTo>
                  <a:lnTo>
                    <a:pt x="1856232" y="1409699"/>
                  </a:lnTo>
                  <a:lnTo>
                    <a:pt x="1856232" y="1418844"/>
                  </a:lnTo>
                  <a:lnTo>
                    <a:pt x="1848612" y="1424940"/>
                  </a:lnTo>
                  <a:close/>
                </a:path>
                <a:path w="1856739" h="1424939">
                  <a:moveTo>
                    <a:pt x="30480" y="32004"/>
                  </a:moveTo>
                  <a:lnTo>
                    <a:pt x="15240" y="32004"/>
                  </a:lnTo>
                  <a:lnTo>
                    <a:pt x="30480" y="15240"/>
                  </a:lnTo>
                  <a:lnTo>
                    <a:pt x="30480" y="32004"/>
                  </a:lnTo>
                  <a:close/>
                </a:path>
                <a:path w="1856739" h="1424939">
                  <a:moveTo>
                    <a:pt x="1824228" y="32004"/>
                  </a:moveTo>
                  <a:lnTo>
                    <a:pt x="30480" y="32004"/>
                  </a:lnTo>
                  <a:lnTo>
                    <a:pt x="30480" y="15240"/>
                  </a:lnTo>
                  <a:lnTo>
                    <a:pt x="1824228" y="15240"/>
                  </a:lnTo>
                  <a:lnTo>
                    <a:pt x="1824228" y="32004"/>
                  </a:lnTo>
                  <a:close/>
                </a:path>
                <a:path w="1856739" h="1424939">
                  <a:moveTo>
                    <a:pt x="1824228" y="1409699"/>
                  </a:moveTo>
                  <a:lnTo>
                    <a:pt x="1824228" y="15240"/>
                  </a:lnTo>
                  <a:lnTo>
                    <a:pt x="1839468" y="32004"/>
                  </a:lnTo>
                  <a:lnTo>
                    <a:pt x="1856232" y="32004"/>
                  </a:lnTo>
                  <a:lnTo>
                    <a:pt x="1856232" y="1394460"/>
                  </a:lnTo>
                  <a:lnTo>
                    <a:pt x="1839468" y="1394460"/>
                  </a:lnTo>
                  <a:lnTo>
                    <a:pt x="1824228" y="1409699"/>
                  </a:lnTo>
                  <a:close/>
                </a:path>
                <a:path w="1856739" h="1424939">
                  <a:moveTo>
                    <a:pt x="1856232" y="32004"/>
                  </a:moveTo>
                  <a:lnTo>
                    <a:pt x="1839468" y="32004"/>
                  </a:lnTo>
                  <a:lnTo>
                    <a:pt x="1824228" y="15240"/>
                  </a:lnTo>
                  <a:lnTo>
                    <a:pt x="1856232" y="15240"/>
                  </a:lnTo>
                  <a:lnTo>
                    <a:pt x="1856232" y="32004"/>
                  </a:lnTo>
                  <a:close/>
                </a:path>
                <a:path w="1856739" h="1424939">
                  <a:moveTo>
                    <a:pt x="30480" y="1409699"/>
                  </a:moveTo>
                  <a:lnTo>
                    <a:pt x="15240" y="1394460"/>
                  </a:lnTo>
                  <a:lnTo>
                    <a:pt x="30480" y="1394460"/>
                  </a:lnTo>
                  <a:lnTo>
                    <a:pt x="30480" y="1409699"/>
                  </a:lnTo>
                  <a:close/>
                </a:path>
                <a:path w="1856739" h="1424939">
                  <a:moveTo>
                    <a:pt x="1824228" y="1409699"/>
                  </a:moveTo>
                  <a:lnTo>
                    <a:pt x="30480" y="1409699"/>
                  </a:lnTo>
                  <a:lnTo>
                    <a:pt x="30480" y="1394460"/>
                  </a:lnTo>
                  <a:lnTo>
                    <a:pt x="1824228" y="1394460"/>
                  </a:lnTo>
                  <a:lnTo>
                    <a:pt x="1824228" y="1409699"/>
                  </a:lnTo>
                  <a:close/>
                </a:path>
                <a:path w="1856739" h="1424939">
                  <a:moveTo>
                    <a:pt x="1856232" y="1409699"/>
                  </a:moveTo>
                  <a:lnTo>
                    <a:pt x="1824228" y="1409699"/>
                  </a:lnTo>
                  <a:lnTo>
                    <a:pt x="1839468" y="1394460"/>
                  </a:lnTo>
                  <a:lnTo>
                    <a:pt x="1856232" y="1394460"/>
                  </a:lnTo>
                  <a:lnTo>
                    <a:pt x="1856232" y="1409699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0416" y="3346703"/>
              <a:ext cx="1437132" cy="1376171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249935" y="3316224"/>
              <a:ext cx="1498600" cy="1438910"/>
            </a:xfrm>
            <a:custGeom>
              <a:avLst/>
              <a:gdLst/>
              <a:ahLst/>
              <a:cxnLst/>
              <a:rect l="l" t="t" r="r" b="b"/>
              <a:pathLst>
                <a:path w="1498600" h="1438910">
                  <a:moveTo>
                    <a:pt x="1491996" y="1438656"/>
                  </a:moveTo>
                  <a:lnTo>
                    <a:pt x="6096" y="1438656"/>
                  </a:lnTo>
                  <a:lnTo>
                    <a:pt x="0" y="1431036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491996" y="0"/>
                  </a:lnTo>
                  <a:lnTo>
                    <a:pt x="1498092" y="6096"/>
                  </a:lnTo>
                  <a:lnTo>
                    <a:pt x="1498092" y="15240"/>
                  </a:lnTo>
                  <a:lnTo>
                    <a:pt x="30480" y="15240"/>
                  </a:lnTo>
                  <a:lnTo>
                    <a:pt x="15240" y="30480"/>
                  </a:lnTo>
                  <a:lnTo>
                    <a:pt x="30480" y="30480"/>
                  </a:lnTo>
                  <a:lnTo>
                    <a:pt x="30480" y="1406652"/>
                  </a:lnTo>
                  <a:lnTo>
                    <a:pt x="15240" y="1406652"/>
                  </a:lnTo>
                  <a:lnTo>
                    <a:pt x="30480" y="1423416"/>
                  </a:lnTo>
                  <a:lnTo>
                    <a:pt x="1498092" y="1423416"/>
                  </a:lnTo>
                  <a:lnTo>
                    <a:pt x="1498092" y="1431036"/>
                  </a:lnTo>
                  <a:lnTo>
                    <a:pt x="1491996" y="1438656"/>
                  </a:lnTo>
                  <a:close/>
                </a:path>
                <a:path w="1498600" h="1438910">
                  <a:moveTo>
                    <a:pt x="30480" y="30480"/>
                  </a:moveTo>
                  <a:lnTo>
                    <a:pt x="15240" y="30480"/>
                  </a:lnTo>
                  <a:lnTo>
                    <a:pt x="30480" y="15240"/>
                  </a:lnTo>
                  <a:lnTo>
                    <a:pt x="30480" y="30480"/>
                  </a:lnTo>
                  <a:close/>
                </a:path>
                <a:path w="1498600" h="1438910">
                  <a:moveTo>
                    <a:pt x="1467612" y="30480"/>
                  </a:moveTo>
                  <a:lnTo>
                    <a:pt x="30480" y="30480"/>
                  </a:lnTo>
                  <a:lnTo>
                    <a:pt x="30480" y="15240"/>
                  </a:lnTo>
                  <a:lnTo>
                    <a:pt x="1467612" y="15240"/>
                  </a:lnTo>
                  <a:lnTo>
                    <a:pt x="1467612" y="30480"/>
                  </a:lnTo>
                  <a:close/>
                </a:path>
                <a:path w="1498600" h="1438910">
                  <a:moveTo>
                    <a:pt x="1467612" y="1423416"/>
                  </a:moveTo>
                  <a:lnTo>
                    <a:pt x="1467612" y="15240"/>
                  </a:lnTo>
                  <a:lnTo>
                    <a:pt x="1482851" y="30480"/>
                  </a:lnTo>
                  <a:lnTo>
                    <a:pt x="1498092" y="30480"/>
                  </a:lnTo>
                  <a:lnTo>
                    <a:pt x="1498092" y="1406652"/>
                  </a:lnTo>
                  <a:lnTo>
                    <a:pt x="1482851" y="1406652"/>
                  </a:lnTo>
                  <a:lnTo>
                    <a:pt x="1467612" y="1423416"/>
                  </a:lnTo>
                  <a:close/>
                </a:path>
                <a:path w="1498600" h="1438910">
                  <a:moveTo>
                    <a:pt x="1498092" y="30480"/>
                  </a:moveTo>
                  <a:lnTo>
                    <a:pt x="1482851" y="30480"/>
                  </a:lnTo>
                  <a:lnTo>
                    <a:pt x="1467612" y="15240"/>
                  </a:lnTo>
                  <a:lnTo>
                    <a:pt x="1498092" y="15240"/>
                  </a:lnTo>
                  <a:lnTo>
                    <a:pt x="1498092" y="30480"/>
                  </a:lnTo>
                  <a:close/>
                </a:path>
                <a:path w="1498600" h="1438910">
                  <a:moveTo>
                    <a:pt x="30480" y="1423416"/>
                  </a:moveTo>
                  <a:lnTo>
                    <a:pt x="15240" y="1406652"/>
                  </a:lnTo>
                  <a:lnTo>
                    <a:pt x="30480" y="1406652"/>
                  </a:lnTo>
                  <a:lnTo>
                    <a:pt x="30480" y="1423416"/>
                  </a:lnTo>
                  <a:close/>
                </a:path>
                <a:path w="1498600" h="1438910">
                  <a:moveTo>
                    <a:pt x="1467612" y="1423416"/>
                  </a:moveTo>
                  <a:lnTo>
                    <a:pt x="30480" y="1423416"/>
                  </a:lnTo>
                  <a:lnTo>
                    <a:pt x="30480" y="1406652"/>
                  </a:lnTo>
                  <a:lnTo>
                    <a:pt x="1467612" y="1406652"/>
                  </a:lnTo>
                  <a:lnTo>
                    <a:pt x="1467612" y="1423416"/>
                  </a:lnTo>
                  <a:close/>
                </a:path>
                <a:path w="1498600" h="1438910">
                  <a:moveTo>
                    <a:pt x="1498092" y="1423416"/>
                  </a:moveTo>
                  <a:lnTo>
                    <a:pt x="1467612" y="1423416"/>
                  </a:lnTo>
                  <a:lnTo>
                    <a:pt x="1482851" y="1406652"/>
                  </a:lnTo>
                  <a:lnTo>
                    <a:pt x="1498092" y="1406652"/>
                  </a:lnTo>
                  <a:lnTo>
                    <a:pt x="1498092" y="1423416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92" y="1833371"/>
              <a:ext cx="1438655" cy="133654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48411" y="1801368"/>
              <a:ext cx="1499870" cy="1400810"/>
            </a:xfrm>
            <a:custGeom>
              <a:avLst/>
              <a:gdLst/>
              <a:ahLst/>
              <a:cxnLst/>
              <a:rect l="l" t="t" r="r" b="b"/>
              <a:pathLst>
                <a:path w="1499870" h="1400810">
                  <a:moveTo>
                    <a:pt x="1493520" y="1400556"/>
                  </a:moveTo>
                  <a:lnTo>
                    <a:pt x="6096" y="1400556"/>
                  </a:lnTo>
                  <a:lnTo>
                    <a:pt x="0" y="1392936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493520" y="0"/>
                  </a:lnTo>
                  <a:lnTo>
                    <a:pt x="1499616" y="7620"/>
                  </a:lnTo>
                  <a:lnTo>
                    <a:pt x="1499616" y="15240"/>
                  </a:lnTo>
                  <a:lnTo>
                    <a:pt x="30480" y="15240"/>
                  </a:lnTo>
                  <a:lnTo>
                    <a:pt x="15240" y="32004"/>
                  </a:lnTo>
                  <a:lnTo>
                    <a:pt x="30480" y="32004"/>
                  </a:lnTo>
                  <a:lnTo>
                    <a:pt x="30480" y="1368552"/>
                  </a:lnTo>
                  <a:lnTo>
                    <a:pt x="15240" y="1368552"/>
                  </a:lnTo>
                  <a:lnTo>
                    <a:pt x="30480" y="1383791"/>
                  </a:lnTo>
                  <a:lnTo>
                    <a:pt x="1499616" y="1383791"/>
                  </a:lnTo>
                  <a:lnTo>
                    <a:pt x="1499616" y="1392936"/>
                  </a:lnTo>
                  <a:lnTo>
                    <a:pt x="1493520" y="1400556"/>
                  </a:lnTo>
                  <a:close/>
                </a:path>
                <a:path w="1499870" h="1400810">
                  <a:moveTo>
                    <a:pt x="30480" y="32004"/>
                  </a:moveTo>
                  <a:lnTo>
                    <a:pt x="15240" y="32004"/>
                  </a:lnTo>
                  <a:lnTo>
                    <a:pt x="30480" y="15240"/>
                  </a:lnTo>
                  <a:lnTo>
                    <a:pt x="30480" y="32004"/>
                  </a:lnTo>
                  <a:close/>
                </a:path>
                <a:path w="1499870" h="1400810">
                  <a:moveTo>
                    <a:pt x="1469136" y="32004"/>
                  </a:moveTo>
                  <a:lnTo>
                    <a:pt x="30480" y="32004"/>
                  </a:lnTo>
                  <a:lnTo>
                    <a:pt x="30480" y="15240"/>
                  </a:lnTo>
                  <a:lnTo>
                    <a:pt x="1469136" y="15240"/>
                  </a:lnTo>
                  <a:lnTo>
                    <a:pt x="1469136" y="32004"/>
                  </a:lnTo>
                  <a:close/>
                </a:path>
                <a:path w="1499870" h="1400810">
                  <a:moveTo>
                    <a:pt x="1469136" y="1383791"/>
                  </a:moveTo>
                  <a:lnTo>
                    <a:pt x="1469136" y="15240"/>
                  </a:lnTo>
                  <a:lnTo>
                    <a:pt x="1484376" y="32004"/>
                  </a:lnTo>
                  <a:lnTo>
                    <a:pt x="1499616" y="32004"/>
                  </a:lnTo>
                  <a:lnTo>
                    <a:pt x="1499616" y="1368552"/>
                  </a:lnTo>
                  <a:lnTo>
                    <a:pt x="1484376" y="1368552"/>
                  </a:lnTo>
                  <a:lnTo>
                    <a:pt x="1469136" y="1383791"/>
                  </a:lnTo>
                  <a:close/>
                </a:path>
                <a:path w="1499870" h="1400810">
                  <a:moveTo>
                    <a:pt x="1499616" y="32004"/>
                  </a:moveTo>
                  <a:lnTo>
                    <a:pt x="1484376" y="32004"/>
                  </a:lnTo>
                  <a:lnTo>
                    <a:pt x="1469136" y="15240"/>
                  </a:lnTo>
                  <a:lnTo>
                    <a:pt x="1499616" y="15240"/>
                  </a:lnTo>
                  <a:lnTo>
                    <a:pt x="1499616" y="32004"/>
                  </a:lnTo>
                  <a:close/>
                </a:path>
                <a:path w="1499870" h="1400810">
                  <a:moveTo>
                    <a:pt x="30480" y="1383791"/>
                  </a:moveTo>
                  <a:lnTo>
                    <a:pt x="15240" y="1368552"/>
                  </a:lnTo>
                  <a:lnTo>
                    <a:pt x="30480" y="1368552"/>
                  </a:lnTo>
                  <a:lnTo>
                    <a:pt x="30480" y="1383791"/>
                  </a:lnTo>
                  <a:close/>
                </a:path>
                <a:path w="1499870" h="1400810">
                  <a:moveTo>
                    <a:pt x="1469136" y="1383791"/>
                  </a:moveTo>
                  <a:lnTo>
                    <a:pt x="30480" y="1383791"/>
                  </a:lnTo>
                  <a:lnTo>
                    <a:pt x="30480" y="1368552"/>
                  </a:lnTo>
                  <a:lnTo>
                    <a:pt x="1469136" y="1368552"/>
                  </a:lnTo>
                  <a:lnTo>
                    <a:pt x="1469136" y="1383791"/>
                  </a:lnTo>
                  <a:close/>
                </a:path>
                <a:path w="1499870" h="1400810">
                  <a:moveTo>
                    <a:pt x="1499616" y="1383791"/>
                  </a:moveTo>
                  <a:lnTo>
                    <a:pt x="1469136" y="1383791"/>
                  </a:lnTo>
                  <a:lnTo>
                    <a:pt x="1484376" y="1368552"/>
                  </a:lnTo>
                  <a:lnTo>
                    <a:pt x="1499616" y="1368552"/>
                  </a:lnTo>
                  <a:lnTo>
                    <a:pt x="1499616" y="1383791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8892" y="4937760"/>
              <a:ext cx="1438655" cy="137769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48411" y="4907279"/>
              <a:ext cx="1499870" cy="1438910"/>
            </a:xfrm>
            <a:custGeom>
              <a:avLst/>
              <a:gdLst/>
              <a:ahLst/>
              <a:cxnLst/>
              <a:rect l="l" t="t" r="r" b="b"/>
              <a:pathLst>
                <a:path w="1499870" h="1438910">
                  <a:moveTo>
                    <a:pt x="1493520" y="1438656"/>
                  </a:moveTo>
                  <a:lnTo>
                    <a:pt x="6096" y="1438656"/>
                  </a:lnTo>
                  <a:lnTo>
                    <a:pt x="0" y="143256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493520" y="0"/>
                  </a:lnTo>
                  <a:lnTo>
                    <a:pt x="1499616" y="6096"/>
                  </a:lnTo>
                  <a:lnTo>
                    <a:pt x="1499616" y="15240"/>
                  </a:lnTo>
                  <a:lnTo>
                    <a:pt x="30480" y="15240"/>
                  </a:lnTo>
                  <a:lnTo>
                    <a:pt x="15240" y="30480"/>
                  </a:lnTo>
                  <a:lnTo>
                    <a:pt x="30480" y="30480"/>
                  </a:lnTo>
                  <a:lnTo>
                    <a:pt x="30480" y="1408176"/>
                  </a:lnTo>
                  <a:lnTo>
                    <a:pt x="15240" y="1408176"/>
                  </a:lnTo>
                  <a:lnTo>
                    <a:pt x="30480" y="1423416"/>
                  </a:lnTo>
                  <a:lnTo>
                    <a:pt x="1499616" y="1423416"/>
                  </a:lnTo>
                  <a:lnTo>
                    <a:pt x="1499616" y="1432560"/>
                  </a:lnTo>
                  <a:lnTo>
                    <a:pt x="1493520" y="1438656"/>
                  </a:lnTo>
                  <a:close/>
                </a:path>
                <a:path w="1499870" h="1438910">
                  <a:moveTo>
                    <a:pt x="30480" y="30480"/>
                  </a:moveTo>
                  <a:lnTo>
                    <a:pt x="15240" y="30480"/>
                  </a:lnTo>
                  <a:lnTo>
                    <a:pt x="30480" y="15240"/>
                  </a:lnTo>
                  <a:lnTo>
                    <a:pt x="30480" y="30480"/>
                  </a:lnTo>
                  <a:close/>
                </a:path>
                <a:path w="1499870" h="1438910">
                  <a:moveTo>
                    <a:pt x="1469136" y="30480"/>
                  </a:moveTo>
                  <a:lnTo>
                    <a:pt x="30480" y="30480"/>
                  </a:lnTo>
                  <a:lnTo>
                    <a:pt x="30480" y="15240"/>
                  </a:lnTo>
                  <a:lnTo>
                    <a:pt x="1469136" y="15240"/>
                  </a:lnTo>
                  <a:lnTo>
                    <a:pt x="1469136" y="30480"/>
                  </a:lnTo>
                  <a:close/>
                </a:path>
                <a:path w="1499870" h="1438910">
                  <a:moveTo>
                    <a:pt x="1469136" y="1423416"/>
                  </a:moveTo>
                  <a:lnTo>
                    <a:pt x="1469136" y="15240"/>
                  </a:lnTo>
                  <a:lnTo>
                    <a:pt x="1484376" y="30480"/>
                  </a:lnTo>
                  <a:lnTo>
                    <a:pt x="1499616" y="30480"/>
                  </a:lnTo>
                  <a:lnTo>
                    <a:pt x="1499616" y="1408176"/>
                  </a:lnTo>
                  <a:lnTo>
                    <a:pt x="1484376" y="1408176"/>
                  </a:lnTo>
                  <a:lnTo>
                    <a:pt x="1469136" y="1423416"/>
                  </a:lnTo>
                  <a:close/>
                </a:path>
                <a:path w="1499870" h="1438910">
                  <a:moveTo>
                    <a:pt x="1499616" y="30480"/>
                  </a:moveTo>
                  <a:lnTo>
                    <a:pt x="1484376" y="30480"/>
                  </a:lnTo>
                  <a:lnTo>
                    <a:pt x="1469136" y="15240"/>
                  </a:lnTo>
                  <a:lnTo>
                    <a:pt x="1499616" y="15240"/>
                  </a:lnTo>
                  <a:lnTo>
                    <a:pt x="1499616" y="30480"/>
                  </a:lnTo>
                  <a:close/>
                </a:path>
                <a:path w="1499870" h="1438910">
                  <a:moveTo>
                    <a:pt x="30480" y="1423416"/>
                  </a:moveTo>
                  <a:lnTo>
                    <a:pt x="15240" y="1408176"/>
                  </a:lnTo>
                  <a:lnTo>
                    <a:pt x="30480" y="1408176"/>
                  </a:lnTo>
                  <a:lnTo>
                    <a:pt x="30480" y="1423416"/>
                  </a:lnTo>
                  <a:close/>
                </a:path>
                <a:path w="1499870" h="1438910">
                  <a:moveTo>
                    <a:pt x="1469136" y="1423416"/>
                  </a:moveTo>
                  <a:lnTo>
                    <a:pt x="30480" y="1423416"/>
                  </a:lnTo>
                  <a:lnTo>
                    <a:pt x="30480" y="1408176"/>
                  </a:lnTo>
                  <a:lnTo>
                    <a:pt x="1469136" y="1408176"/>
                  </a:lnTo>
                  <a:lnTo>
                    <a:pt x="1469136" y="1423416"/>
                  </a:lnTo>
                  <a:close/>
                </a:path>
                <a:path w="1499870" h="1438910">
                  <a:moveTo>
                    <a:pt x="1499616" y="1423416"/>
                  </a:moveTo>
                  <a:lnTo>
                    <a:pt x="1469136" y="1423416"/>
                  </a:lnTo>
                  <a:lnTo>
                    <a:pt x="1484376" y="1408176"/>
                  </a:lnTo>
                  <a:lnTo>
                    <a:pt x="1499616" y="1408176"/>
                  </a:lnTo>
                  <a:lnTo>
                    <a:pt x="1499616" y="1423416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1959" y="4087367"/>
              <a:ext cx="1905000" cy="222808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1959" y="1833371"/>
              <a:ext cx="1905000" cy="2161031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2021839" y="5626012"/>
            <a:ext cx="5259705" cy="781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195"/>
              </a:lnSpc>
              <a:spcBef>
                <a:spcPts val="95"/>
              </a:spcBef>
            </a:pPr>
            <a:r>
              <a:rPr dirty="0" sz="1000" spc="-10" b="1">
                <a:latin typeface="Calibri"/>
                <a:cs typeface="Calibri"/>
              </a:rPr>
              <a:t>Indonesia</a:t>
            </a:r>
            <a:r>
              <a:rPr dirty="0" sz="1000" spc="-3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Economic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Position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in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March</a:t>
            </a:r>
            <a:r>
              <a:rPr dirty="0" sz="1000" spc="-40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23: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strong,</a:t>
            </a:r>
            <a:r>
              <a:rPr dirty="0" sz="1000" spc="-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solid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and</a:t>
            </a:r>
            <a:r>
              <a:rPr dirty="0" sz="1000" spc="-10" b="1">
                <a:latin typeface="Calibri"/>
                <a:cs typeface="Calibri"/>
              </a:rPr>
              <a:t> controllable</a:t>
            </a:r>
            <a:endParaRPr sz="1000">
              <a:latin typeface="Calibri"/>
              <a:cs typeface="Calibri"/>
            </a:endParaRPr>
          </a:p>
          <a:p>
            <a:pPr marL="295910" indent="-283210">
              <a:lnSpc>
                <a:spcPts val="1190"/>
              </a:lnSpc>
              <a:buAutoNum type="arabicPeriod"/>
              <a:tabLst>
                <a:tab pos="295910" algn="l"/>
              </a:tabLst>
            </a:pPr>
            <a:r>
              <a:rPr dirty="0" sz="1000" spc="-10">
                <a:latin typeface="Calibri"/>
                <a:cs typeface="Calibri"/>
              </a:rPr>
              <a:t>Growth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Economic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5.17%,</a:t>
            </a:r>
            <a:r>
              <a:rPr dirty="0" sz="1000">
                <a:latin typeface="Calibri"/>
                <a:cs typeface="Calibri"/>
              </a:rPr>
              <a:t> GDP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Capita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4,783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USD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Inflation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Rate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2.28%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YoY</a:t>
            </a:r>
            <a:endParaRPr sz="1000">
              <a:latin typeface="Calibri"/>
              <a:cs typeface="Calibri"/>
            </a:endParaRPr>
          </a:p>
          <a:p>
            <a:pPr marL="295910" indent="-283210">
              <a:lnSpc>
                <a:spcPts val="1190"/>
              </a:lnSpc>
              <a:buAutoNum type="arabicPeriod"/>
              <a:tabLst>
                <a:tab pos="295910" algn="l"/>
              </a:tabLst>
            </a:pPr>
            <a:r>
              <a:rPr dirty="0" sz="1000" spc="-10">
                <a:latin typeface="Calibri"/>
                <a:cs typeface="Calibri"/>
              </a:rPr>
              <a:t>Poverty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Level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9.36,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Unemployment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Rate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5.45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GINI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Rate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0.388</a:t>
            </a:r>
            <a:endParaRPr sz="1000">
              <a:latin typeface="Calibri"/>
              <a:cs typeface="Calibri"/>
            </a:endParaRPr>
          </a:p>
          <a:p>
            <a:pPr marL="295910" indent="-283210">
              <a:lnSpc>
                <a:spcPts val="1190"/>
              </a:lnSpc>
              <a:buAutoNum type="arabicPeriod"/>
              <a:tabLst>
                <a:tab pos="295910" algn="l"/>
              </a:tabLst>
            </a:pPr>
            <a:r>
              <a:rPr dirty="0" sz="1000">
                <a:latin typeface="Calibri"/>
                <a:cs typeface="Calibri"/>
              </a:rPr>
              <a:t>Among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other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countries,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Indonesia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Economic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Growth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</a:t>
            </a:r>
            <a:r>
              <a:rPr dirty="0" sz="1000" spc="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relatively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strong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the </a:t>
            </a:r>
            <a:r>
              <a:rPr dirty="0" sz="1000" spc="-10">
                <a:latin typeface="Calibri"/>
                <a:cs typeface="Calibri"/>
              </a:rPr>
              <a:t>position</a:t>
            </a:r>
            <a:r>
              <a:rPr dirty="0" sz="1000" spc="-20">
                <a:latin typeface="Calibri"/>
                <a:cs typeface="Calibri"/>
              </a:rPr>
              <a:t> 5.17</a:t>
            </a:r>
            <a:endParaRPr sz="1000">
              <a:latin typeface="Calibri"/>
              <a:cs typeface="Calibri"/>
            </a:endParaRPr>
          </a:p>
          <a:p>
            <a:pPr marL="295910" indent="-283210">
              <a:lnSpc>
                <a:spcPts val="1195"/>
              </a:lnSpc>
              <a:buAutoNum type="arabicPeriod"/>
              <a:tabLst>
                <a:tab pos="295910" algn="l"/>
              </a:tabLst>
            </a:pPr>
            <a:r>
              <a:rPr dirty="0" sz="1000">
                <a:latin typeface="Calibri"/>
                <a:cs typeface="Calibri"/>
              </a:rPr>
              <a:t>Among</a:t>
            </a:r>
            <a:r>
              <a:rPr dirty="0" sz="1000" spc="-10">
                <a:latin typeface="Calibri"/>
                <a:cs typeface="Calibri"/>
              </a:rPr>
              <a:t> other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countries,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Indonesia’s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Inflation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Rate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relatively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low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controlled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 the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level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2.28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33" name="object 3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9370">
              <a:lnSpc>
                <a:spcPts val="1060"/>
              </a:lnSpc>
            </a:pPr>
            <a:fld id="{81D60167-4931-47E6-BA6A-407CBD079E47}" type="slidenum">
              <a:rPr dirty="0" spc="-50"/>
              <a:t>5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72428"/>
            <a:ext cx="10058400" cy="243840"/>
          </a:xfrm>
          <a:custGeom>
            <a:avLst/>
            <a:gdLst/>
            <a:ahLst/>
            <a:cxnLst/>
            <a:rect l="l" t="t" r="r" b="b"/>
            <a:pathLst>
              <a:path w="10058400" h="243840">
                <a:moveTo>
                  <a:pt x="10058400" y="243839"/>
                </a:moveTo>
                <a:lnTo>
                  <a:pt x="0" y="24383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24383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7911" y="1132332"/>
            <a:ext cx="4907280" cy="541020"/>
            <a:chOff x="57911" y="1132332"/>
            <a:chExt cx="4907280" cy="541020"/>
          </a:xfrm>
        </p:grpSpPr>
        <p:sp>
          <p:nvSpPr>
            <p:cNvPr id="5" name="object 5" descr=""/>
            <p:cNvSpPr/>
            <p:nvPr/>
          </p:nvSpPr>
          <p:spPr>
            <a:xfrm>
              <a:off x="417575" y="1362455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3671" y="1417320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007" y="1138428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6" y="530351"/>
                  </a:moveTo>
                  <a:lnTo>
                    <a:pt x="132587" y="530351"/>
                  </a:lnTo>
                  <a:lnTo>
                    <a:pt x="0" y="265176"/>
                  </a:lnTo>
                  <a:lnTo>
                    <a:pt x="132587" y="0"/>
                  </a:lnTo>
                  <a:lnTo>
                    <a:pt x="470916" y="0"/>
                  </a:lnTo>
                  <a:lnTo>
                    <a:pt x="603504" y="265176"/>
                  </a:lnTo>
                  <a:lnTo>
                    <a:pt x="470916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911" y="1132332"/>
              <a:ext cx="615950" cy="541020"/>
            </a:xfrm>
            <a:custGeom>
              <a:avLst/>
              <a:gdLst/>
              <a:ahLst/>
              <a:cxnLst/>
              <a:rect l="l" t="t" r="r" b="b"/>
              <a:pathLst>
                <a:path w="615950" h="541019">
                  <a:moveTo>
                    <a:pt x="480060" y="541020"/>
                  </a:moveTo>
                  <a:lnTo>
                    <a:pt x="135636" y="541020"/>
                  </a:lnTo>
                  <a:lnTo>
                    <a:pt x="0" y="271272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70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891" y="533400"/>
                  </a:lnTo>
                  <a:lnTo>
                    <a:pt x="480060" y="541020"/>
                  </a:lnTo>
                  <a:close/>
                </a:path>
                <a:path w="615950" h="541019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41019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41019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394" y="10667"/>
                  </a:lnTo>
                  <a:lnTo>
                    <a:pt x="614172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41019">
                  <a:moveTo>
                    <a:pt x="48539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70" y="7620"/>
                  </a:lnTo>
                  <a:lnTo>
                    <a:pt x="485394" y="10667"/>
                  </a:lnTo>
                  <a:close/>
                </a:path>
                <a:path w="615950" h="541019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41019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41019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41019">
                  <a:moveTo>
                    <a:pt x="614929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172" y="268224"/>
                  </a:lnTo>
                  <a:lnTo>
                    <a:pt x="615696" y="271272"/>
                  </a:lnTo>
                  <a:lnTo>
                    <a:pt x="614929" y="272796"/>
                  </a:lnTo>
                  <a:close/>
                </a:path>
                <a:path w="615950" h="541019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929" y="272796"/>
                  </a:lnTo>
                  <a:lnTo>
                    <a:pt x="485424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483891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5424" y="530352"/>
                  </a:lnTo>
                  <a:lnTo>
                    <a:pt x="483891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8120" y="1222247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12"/>
                  </a:moveTo>
                  <a:lnTo>
                    <a:pt x="27432" y="150888"/>
                  </a:lnTo>
                  <a:lnTo>
                    <a:pt x="3048" y="150888"/>
                  </a:lnTo>
                  <a:lnTo>
                    <a:pt x="0" y="152412"/>
                  </a:lnTo>
                  <a:lnTo>
                    <a:pt x="0" y="155460"/>
                  </a:lnTo>
                  <a:lnTo>
                    <a:pt x="3048" y="158508"/>
                  </a:lnTo>
                  <a:lnTo>
                    <a:pt x="27432" y="158508"/>
                  </a:lnTo>
                  <a:lnTo>
                    <a:pt x="30480" y="155460"/>
                  </a:lnTo>
                  <a:lnTo>
                    <a:pt x="30480" y="152412"/>
                  </a:lnTo>
                  <a:close/>
                </a:path>
                <a:path w="370840" h="363219">
                  <a:moveTo>
                    <a:pt x="51816" y="220992"/>
                  </a:moveTo>
                  <a:lnTo>
                    <a:pt x="47231" y="216420"/>
                  </a:lnTo>
                  <a:lnTo>
                    <a:pt x="44183" y="217944"/>
                  </a:lnTo>
                  <a:lnTo>
                    <a:pt x="24371" y="227088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16" y="222516"/>
                  </a:lnTo>
                  <a:lnTo>
                    <a:pt x="51816" y="220992"/>
                  </a:lnTo>
                  <a:close/>
                </a:path>
                <a:path w="370840" h="363219">
                  <a:moveTo>
                    <a:pt x="51816" y="85356"/>
                  </a:moveTo>
                  <a:lnTo>
                    <a:pt x="28943" y="74688"/>
                  </a:lnTo>
                  <a:lnTo>
                    <a:pt x="25895" y="74688"/>
                  </a:lnTo>
                  <a:lnTo>
                    <a:pt x="24371" y="77736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48755" y="91452"/>
                  </a:lnTo>
                  <a:lnTo>
                    <a:pt x="50279" y="89928"/>
                  </a:lnTo>
                  <a:lnTo>
                    <a:pt x="51816" y="86880"/>
                  </a:lnTo>
                  <a:lnTo>
                    <a:pt x="51816" y="85356"/>
                  </a:lnTo>
                  <a:close/>
                </a:path>
                <a:path w="370840" h="363219">
                  <a:moveTo>
                    <a:pt x="109728" y="38112"/>
                  </a:moveTo>
                  <a:lnTo>
                    <a:pt x="97536" y="19824"/>
                  </a:lnTo>
                  <a:lnTo>
                    <a:pt x="94488" y="18300"/>
                  </a:lnTo>
                  <a:lnTo>
                    <a:pt x="89916" y="21348"/>
                  </a:lnTo>
                  <a:lnTo>
                    <a:pt x="89916" y="22872"/>
                  </a:lnTo>
                  <a:lnTo>
                    <a:pt x="102108" y="39636"/>
                  </a:lnTo>
                  <a:lnTo>
                    <a:pt x="102108" y="41160"/>
                  </a:lnTo>
                  <a:lnTo>
                    <a:pt x="103632" y="42684"/>
                  </a:lnTo>
                  <a:lnTo>
                    <a:pt x="106680" y="42684"/>
                  </a:lnTo>
                  <a:lnTo>
                    <a:pt x="106680" y="41160"/>
                  </a:lnTo>
                  <a:lnTo>
                    <a:pt x="109728" y="41160"/>
                  </a:lnTo>
                  <a:lnTo>
                    <a:pt x="109728" y="38112"/>
                  </a:lnTo>
                  <a:close/>
                </a:path>
                <a:path w="370840" h="363219">
                  <a:moveTo>
                    <a:pt x="188963" y="1524"/>
                  </a:moveTo>
                  <a:lnTo>
                    <a:pt x="187439" y="0"/>
                  </a:lnTo>
                  <a:lnTo>
                    <a:pt x="182867" y="0"/>
                  </a:lnTo>
                  <a:lnTo>
                    <a:pt x="181343" y="1524"/>
                  </a:lnTo>
                  <a:lnTo>
                    <a:pt x="181343" y="22860"/>
                  </a:lnTo>
                  <a:lnTo>
                    <a:pt x="182867" y="24384"/>
                  </a:lnTo>
                  <a:lnTo>
                    <a:pt x="187439" y="24384"/>
                  </a:lnTo>
                  <a:lnTo>
                    <a:pt x="188963" y="22860"/>
                  </a:lnTo>
                  <a:lnTo>
                    <a:pt x="188963" y="1524"/>
                  </a:lnTo>
                  <a:close/>
                </a:path>
                <a:path w="370840" h="363219">
                  <a:moveTo>
                    <a:pt x="280416" y="22872"/>
                  </a:moveTo>
                  <a:lnTo>
                    <a:pt x="275844" y="18300"/>
                  </a:lnTo>
                  <a:lnTo>
                    <a:pt x="272796" y="19824"/>
                  </a:lnTo>
                  <a:lnTo>
                    <a:pt x="259080" y="38112"/>
                  </a:lnTo>
                  <a:lnTo>
                    <a:pt x="260604" y="41160"/>
                  </a:lnTo>
                  <a:lnTo>
                    <a:pt x="263652" y="41160"/>
                  </a:lnTo>
                  <a:lnTo>
                    <a:pt x="263652" y="42684"/>
                  </a:lnTo>
                  <a:lnTo>
                    <a:pt x="266700" y="42684"/>
                  </a:lnTo>
                  <a:lnTo>
                    <a:pt x="268224" y="41160"/>
                  </a:lnTo>
                  <a:lnTo>
                    <a:pt x="280416" y="22872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79844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1472"/>
                  </a:lnTo>
                  <a:lnTo>
                    <a:pt x="236220" y="265188"/>
                  </a:lnTo>
                  <a:lnTo>
                    <a:pt x="236220" y="272808"/>
                  </a:lnTo>
                  <a:lnTo>
                    <a:pt x="236220" y="289572"/>
                  </a:lnTo>
                  <a:lnTo>
                    <a:pt x="170688" y="289572"/>
                  </a:lnTo>
                  <a:lnTo>
                    <a:pt x="167640" y="291096"/>
                  </a:lnTo>
                  <a:lnTo>
                    <a:pt x="167640" y="295668"/>
                  </a:lnTo>
                  <a:lnTo>
                    <a:pt x="170688" y="297192"/>
                  </a:lnTo>
                  <a:lnTo>
                    <a:pt x="236220" y="297192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18528"/>
                  </a:lnTo>
                  <a:lnTo>
                    <a:pt x="170688" y="320052"/>
                  </a:lnTo>
                  <a:lnTo>
                    <a:pt x="236220" y="320052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5188"/>
                  </a:lnTo>
                  <a:lnTo>
                    <a:pt x="190500" y="265188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0032"/>
                  </a:lnTo>
                  <a:lnTo>
                    <a:pt x="192024" y="169176"/>
                  </a:lnTo>
                  <a:lnTo>
                    <a:pt x="192024" y="173748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3748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0032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8308" y="181368"/>
                  </a:lnTo>
                  <a:lnTo>
                    <a:pt x="181356" y="182892"/>
                  </a:lnTo>
                  <a:lnTo>
                    <a:pt x="181356" y="265188"/>
                  </a:lnTo>
                  <a:lnTo>
                    <a:pt x="134112" y="265188"/>
                  </a:lnTo>
                  <a:lnTo>
                    <a:pt x="134112" y="254520"/>
                  </a:lnTo>
                  <a:lnTo>
                    <a:pt x="131064" y="251472"/>
                  </a:lnTo>
                  <a:lnTo>
                    <a:pt x="86868" y="222516"/>
                  </a:lnTo>
                  <a:lnTo>
                    <a:pt x="62484" y="179844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1828"/>
                  </a:lnTo>
                  <a:lnTo>
                    <a:pt x="184404" y="50304"/>
                  </a:lnTo>
                  <a:lnTo>
                    <a:pt x="210312" y="51828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2684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2224"/>
                  </a:lnTo>
                  <a:lnTo>
                    <a:pt x="62484" y="202704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5188"/>
                  </a:lnTo>
                  <a:lnTo>
                    <a:pt x="114300" y="265188"/>
                  </a:lnTo>
                  <a:lnTo>
                    <a:pt x="111252" y="266712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0052"/>
                  </a:lnTo>
                  <a:lnTo>
                    <a:pt x="256032" y="320052"/>
                  </a:lnTo>
                  <a:lnTo>
                    <a:pt x="257556" y="318528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7192"/>
                  </a:lnTo>
                  <a:lnTo>
                    <a:pt x="256032" y="297192"/>
                  </a:lnTo>
                  <a:lnTo>
                    <a:pt x="257556" y="295668"/>
                  </a:lnTo>
                  <a:lnTo>
                    <a:pt x="257556" y="291096"/>
                  </a:lnTo>
                  <a:lnTo>
                    <a:pt x="256032" y="289572"/>
                  </a:lnTo>
                  <a:lnTo>
                    <a:pt x="245364" y="289572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6712"/>
                  </a:lnTo>
                  <a:lnTo>
                    <a:pt x="256032" y="265188"/>
                  </a:lnTo>
                  <a:lnTo>
                    <a:pt x="245364" y="265188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5468" y="188988"/>
                  </a:lnTo>
                  <a:lnTo>
                    <a:pt x="318516" y="172224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35" y="227076"/>
                  </a:moveTo>
                  <a:lnTo>
                    <a:pt x="342887" y="227076"/>
                  </a:lnTo>
                  <a:lnTo>
                    <a:pt x="323075" y="216408"/>
                  </a:lnTo>
                  <a:lnTo>
                    <a:pt x="320027" y="217932"/>
                  </a:lnTo>
                  <a:lnTo>
                    <a:pt x="318503" y="220980"/>
                  </a:lnTo>
                  <a:lnTo>
                    <a:pt x="318503" y="222504"/>
                  </a:lnTo>
                  <a:lnTo>
                    <a:pt x="339839" y="233172"/>
                  </a:lnTo>
                  <a:lnTo>
                    <a:pt x="344411" y="233172"/>
                  </a:lnTo>
                  <a:lnTo>
                    <a:pt x="345935" y="230124"/>
                  </a:lnTo>
                  <a:lnTo>
                    <a:pt x="345935" y="227076"/>
                  </a:lnTo>
                  <a:close/>
                </a:path>
                <a:path w="370840" h="363219">
                  <a:moveTo>
                    <a:pt x="345935" y="77724"/>
                  </a:moveTo>
                  <a:lnTo>
                    <a:pt x="342887" y="74676"/>
                  </a:lnTo>
                  <a:lnTo>
                    <a:pt x="341363" y="74676"/>
                  </a:lnTo>
                  <a:lnTo>
                    <a:pt x="318503" y="85344"/>
                  </a:lnTo>
                  <a:lnTo>
                    <a:pt x="318503" y="86868"/>
                  </a:lnTo>
                  <a:lnTo>
                    <a:pt x="320027" y="89916"/>
                  </a:lnTo>
                  <a:lnTo>
                    <a:pt x="321551" y="91440"/>
                  </a:lnTo>
                  <a:lnTo>
                    <a:pt x="324599" y="91440"/>
                  </a:lnTo>
                  <a:lnTo>
                    <a:pt x="345935" y="80772"/>
                  </a:lnTo>
                  <a:lnTo>
                    <a:pt x="345935" y="77724"/>
                  </a:lnTo>
                  <a:close/>
                </a:path>
                <a:path w="370840" h="363219">
                  <a:moveTo>
                    <a:pt x="370332" y="152412"/>
                  </a:moveTo>
                  <a:lnTo>
                    <a:pt x="367284" y="150888"/>
                  </a:lnTo>
                  <a:lnTo>
                    <a:pt x="341376" y="150888"/>
                  </a:lnTo>
                  <a:lnTo>
                    <a:pt x="339852" y="152412"/>
                  </a:lnTo>
                  <a:lnTo>
                    <a:pt x="339852" y="155460"/>
                  </a:lnTo>
                  <a:lnTo>
                    <a:pt x="341376" y="158508"/>
                  </a:lnTo>
                  <a:lnTo>
                    <a:pt x="367284" y="158508"/>
                  </a:lnTo>
                  <a:lnTo>
                    <a:pt x="370332" y="155460"/>
                  </a:lnTo>
                  <a:lnTo>
                    <a:pt x="370332" y="15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" y="1342644"/>
              <a:ext cx="79247" cy="1143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6" y="1342644"/>
              <a:ext cx="76199" cy="1143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17319" y="1131800"/>
            <a:ext cx="22161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50" b="1">
                <a:solidFill>
                  <a:srgbClr val="1F3864"/>
                </a:solidFill>
                <a:latin typeface="Verdana"/>
                <a:cs typeface="Verdana"/>
              </a:rPr>
              <a:t>Indonesia’s</a:t>
            </a:r>
            <a:r>
              <a:rPr dirty="0" sz="1150" spc="-20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45" b="1">
                <a:solidFill>
                  <a:srgbClr val="1F3864"/>
                </a:solidFill>
                <a:latin typeface="Verdana"/>
                <a:cs typeface="Verdana"/>
              </a:rPr>
              <a:t>Digital</a:t>
            </a:r>
            <a:r>
              <a:rPr dirty="0" sz="1150" spc="-55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20" b="1">
                <a:solidFill>
                  <a:srgbClr val="1F3864"/>
                </a:solidFill>
                <a:latin typeface="Verdana"/>
                <a:cs typeface="Verdana"/>
              </a:rPr>
              <a:t>Economy</a:t>
            </a:r>
            <a:endParaRPr sz="1150">
              <a:latin typeface="Verdana"/>
              <a:cs typeface="Verdan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876" y="2037588"/>
            <a:ext cx="4760975" cy="2462783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293597" y="4518096"/>
            <a:ext cx="4375785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50" spc="-10">
                <a:latin typeface="Calibri"/>
                <a:cs typeface="Calibri"/>
              </a:rPr>
              <a:t>https://dataindonesia.id/ekonomi-digital/detail/pengguna-ecommerce-ri-diproyeksi-capai-19647-juta-</a:t>
            </a:r>
            <a:r>
              <a:rPr dirty="0" sz="750" spc="-20">
                <a:latin typeface="Calibri"/>
                <a:cs typeface="Calibri"/>
              </a:rPr>
              <a:t>pada-2023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07339" y="4847335"/>
            <a:ext cx="4572635" cy="730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 sz="1150" spc="-10">
                <a:latin typeface="Calibri"/>
                <a:cs typeface="Calibri"/>
              </a:rPr>
              <a:t>E-commerce</a:t>
            </a:r>
            <a:r>
              <a:rPr dirty="0" sz="1150" spc="-3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Indonesia</a:t>
            </a:r>
            <a:r>
              <a:rPr dirty="0" sz="1150" spc="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is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predicted</a:t>
            </a:r>
            <a:r>
              <a:rPr dirty="0" sz="1150" spc="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244,67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million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2027,</a:t>
            </a:r>
            <a:r>
              <a:rPr dirty="0" sz="1150" spc="-10">
                <a:latin typeface="Calibri"/>
                <a:cs typeface="Calibri"/>
              </a:rPr>
              <a:t> meanwhile, </a:t>
            </a:r>
            <a:r>
              <a:rPr dirty="0" sz="1150">
                <a:latin typeface="Calibri"/>
                <a:cs typeface="Calibri"/>
              </a:rPr>
              <a:t>Bank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Indonesia (BI)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noted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that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the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value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of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e-commerce</a:t>
            </a:r>
            <a:r>
              <a:rPr dirty="0" sz="1150" spc="-5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transactions</a:t>
            </a:r>
            <a:r>
              <a:rPr dirty="0" sz="1150" spc="15">
                <a:latin typeface="Calibri"/>
                <a:cs typeface="Calibri"/>
              </a:rPr>
              <a:t> </a:t>
            </a:r>
            <a:r>
              <a:rPr dirty="0" sz="1150" spc="-25">
                <a:latin typeface="Calibri"/>
                <a:cs typeface="Calibri"/>
              </a:rPr>
              <a:t>in </a:t>
            </a:r>
            <a:r>
              <a:rPr dirty="0" sz="1150">
                <a:latin typeface="Calibri"/>
                <a:cs typeface="Calibri"/>
              </a:rPr>
              <a:t>Indonesia will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be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IDR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476.3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trillion</a:t>
            </a:r>
            <a:r>
              <a:rPr dirty="0" sz="1150" spc="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2022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(</a:t>
            </a:r>
            <a:r>
              <a:rPr dirty="0" sz="1150" spc="-3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increased 18.8%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higher than </a:t>
            </a:r>
            <a:r>
              <a:rPr dirty="0" sz="1150" spc="-25">
                <a:latin typeface="Calibri"/>
                <a:cs typeface="Calibri"/>
              </a:rPr>
              <a:t>the </a:t>
            </a:r>
            <a:r>
              <a:rPr dirty="0" sz="1150">
                <a:latin typeface="Calibri"/>
                <a:cs typeface="Calibri"/>
              </a:rPr>
              <a:t>previous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 spc="-20">
                <a:latin typeface="Calibri"/>
                <a:cs typeface="Calibri"/>
              </a:rPr>
              <a:t>year, </a:t>
            </a:r>
            <a:r>
              <a:rPr dirty="0" sz="1150">
                <a:latin typeface="Calibri"/>
                <a:cs typeface="Calibri"/>
              </a:rPr>
              <a:t>IDR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401</a:t>
            </a:r>
            <a:r>
              <a:rPr dirty="0" sz="1150" spc="-40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trillion)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98880" y="1910611"/>
            <a:ext cx="262064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0" b="1">
                <a:latin typeface="Calibri"/>
                <a:cs typeface="Calibri"/>
              </a:rPr>
              <a:t>E-</a:t>
            </a:r>
            <a:r>
              <a:rPr dirty="0" sz="1150" b="1">
                <a:latin typeface="Calibri"/>
                <a:cs typeface="Calibri"/>
              </a:rPr>
              <a:t>commerce</a:t>
            </a:r>
            <a:r>
              <a:rPr dirty="0" sz="1150" spc="-30" b="1">
                <a:latin typeface="Calibri"/>
                <a:cs typeface="Calibri"/>
              </a:rPr>
              <a:t> </a:t>
            </a:r>
            <a:r>
              <a:rPr dirty="0" sz="1150" b="1">
                <a:latin typeface="Calibri"/>
                <a:cs typeface="Calibri"/>
              </a:rPr>
              <a:t>projection</a:t>
            </a:r>
            <a:r>
              <a:rPr dirty="0" sz="1150" spc="-15" b="1">
                <a:latin typeface="Calibri"/>
                <a:cs typeface="Calibri"/>
              </a:rPr>
              <a:t> </a:t>
            </a:r>
            <a:r>
              <a:rPr dirty="0" sz="1150" b="1">
                <a:latin typeface="Calibri"/>
                <a:cs typeface="Calibri"/>
              </a:rPr>
              <a:t>user</a:t>
            </a:r>
            <a:r>
              <a:rPr dirty="0" sz="1150" spc="10" b="1">
                <a:latin typeface="Calibri"/>
                <a:cs typeface="Calibri"/>
              </a:rPr>
              <a:t> </a:t>
            </a:r>
            <a:r>
              <a:rPr dirty="0" sz="1150" b="1">
                <a:latin typeface="Calibri"/>
                <a:cs typeface="Calibri"/>
              </a:rPr>
              <a:t>in</a:t>
            </a:r>
            <a:r>
              <a:rPr dirty="0" sz="1150" spc="-15" b="1">
                <a:latin typeface="Calibri"/>
                <a:cs typeface="Calibri"/>
              </a:rPr>
              <a:t> </a:t>
            </a:r>
            <a:r>
              <a:rPr dirty="0" sz="1150" b="1">
                <a:latin typeface="Calibri"/>
                <a:cs typeface="Calibri"/>
              </a:rPr>
              <a:t>2018</a:t>
            </a:r>
            <a:r>
              <a:rPr dirty="0" sz="1150" spc="-20" b="1">
                <a:latin typeface="Calibri"/>
                <a:cs typeface="Calibri"/>
              </a:rPr>
              <a:t> </a:t>
            </a:r>
            <a:r>
              <a:rPr dirty="0" sz="1150" b="1">
                <a:latin typeface="Calibri"/>
                <a:cs typeface="Calibri"/>
              </a:rPr>
              <a:t>-</a:t>
            </a:r>
            <a:r>
              <a:rPr dirty="0" sz="1150" spc="-15" b="1">
                <a:latin typeface="Calibri"/>
                <a:cs typeface="Calibri"/>
              </a:rPr>
              <a:t> </a:t>
            </a:r>
            <a:r>
              <a:rPr dirty="0" sz="1150" spc="-20" b="1">
                <a:latin typeface="Calibri"/>
                <a:cs typeface="Calibri"/>
              </a:rPr>
              <a:t>2027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054508" y="4518096"/>
            <a:ext cx="4661535" cy="2520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ts val="890"/>
              </a:lnSpc>
              <a:spcBef>
                <a:spcPts val="130"/>
              </a:spcBef>
            </a:pPr>
            <a:r>
              <a:rPr dirty="0" sz="750" spc="-10">
                <a:latin typeface="Calibri"/>
                <a:cs typeface="Calibri"/>
              </a:rPr>
              <a:t>https://</a:t>
            </a:r>
            <a:r>
              <a:rPr dirty="0" sz="750" spc="-10">
                <a:latin typeface="Calibri"/>
                <a:cs typeface="Calibri"/>
                <a:hlinkClick r:id="rId6"/>
              </a:rPr>
              <a:t>www.bps.go.id/pressrelease/2022/11/07/1916/agustus-2022-</a:t>
            </a:r>
            <a:r>
              <a:rPr dirty="0" sz="750" spc="-20">
                <a:latin typeface="Calibri"/>
                <a:cs typeface="Calibri"/>
                <a:hlinkClick r:id="rId6"/>
              </a:rPr>
              <a:t>-</a:t>
            </a:r>
            <a:r>
              <a:rPr dirty="0" sz="750" spc="-10">
                <a:latin typeface="Calibri"/>
                <a:cs typeface="Calibri"/>
                <a:hlinkClick r:id="rId6"/>
              </a:rPr>
              <a:t>tingkat-pengangguran-terbuka-</a:t>
            </a:r>
            <a:r>
              <a:rPr dirty="0" sz="750">
                <a:latin typeface="Calibri"/>
                <a:cs typeface="Calibri"/>
                <a:hlinkClick r:id="rId6"/>
              </a:rPr>
              <a:t>-</a:t>
            </a:r>
            <a:r>
              <a:rPr dirty="0" sz="750" spc="-10">
                <a:latin typeface="Calibri"/>
                <a:cs typeface="Calibri"/>
                <a:hlinkClick r:id="rId6"/>
              </a:rPr>
              <a:t>tpt--sebesar-5-</a:t>
            </a:r>
            <a:r>
              <a:rPr dirty="0" sz="750" spc="-25">
                <a:latin typeface="Calibri"/>
                <a:cs typeface="Calibri"/>
                <a:hlinkClick r:id="rId6"/>
              </a:rPr>
              <a:t>86-</a:t>
            </a:r>
            <a:r>
              <a:rPr dirty="0" sz="750" spc="500">
                <a:latin typeface="Calibri"/>
                <a:cs typeface="Calibri"/>
              </a:rPr>
              <a:t> </a:t>
            </a:r>
            <a:r>
              <a:rPr dirty="0" sz="750" spc="-10">
                <a:latin typeface="Calibri"/>
                <a:cs typeface="Calibri"/>
              </a:rPr>
              <a:t>persen-dan-rata-</a:t>
            </a:r>
            <a:r>
              <a:rPr dirty="0" sz="750" spc="-20">
                <a:latin typeface="Calibri"/>
                <a:cs typeface="Calibri"/>
              </a:rPr>
              <a:t>rata-upah-buruh-</a:t>
            </a:r>
            <a:r>
              <a:rPr dirty="0" sz="750" spc="-10">
                <a:latin typeface="Calibri"/>
                <a:cs typeface="Calibri"/>
              </a:rPr>
              <a:t>sebesar-3-07-juta-</a:t>
            </a:r>
            <a:r>
              <a:rPr dirty="0" sz="750" spc="-20">
                <a:latin typeface="Calibri"/>
                <a:cs typeface="Calibri"/>
              </a:rPr>
              <a:t>rupiah-</a:t>
            </a:r>
            <a:r>
              <a:rPr dirty="0" sz="750" spc="-10">
                <a:latin typeface="Calibri"/>
                <a:cs typeface="Calibri"/>
              </a:rPr>
              <a:t>per-bulan.html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043914" y="4819922"/>
            <a:ext cx="4616450" cy="1082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dirty="0" sz="1150">
                <a:latin typeface="Calibri"/>
                <a:cs typeface="Calibri"/>
              </a:rPr>
              <a:t>Working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age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population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grows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1.31%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from</a:t>
            </a:r>
            <a:r>
              <a:rPr dirty="0" sz="1150" spc="-4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2021</a:t>
            </a:r>
            <a:r>
              <a:rPr dirty="0" sz="1150" spc="-3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to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2023</a:t>
            </a:r>
            <a:r>
              <a:rPr dirty="0" sz="1150" spc="-4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with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the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increasing </a:t>
            </a:r>
            <a:r>
              <a:rPr dirty="0" sz="1150">
                <a:latin typeface="Calibri"/>
                <a:cs typeface="Calibri"/>
              </a:rPr>
              <a:t>of</a:t>
            </a:r>
            <a:r>
              <a:rPr dirty="0" sz="1150" spc="-4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appx three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million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people.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Meanwhile,</a:t>
            </a:r>
            <a:r>
              <a:rPr dirty="0" sz="1150" spc="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the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employed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labour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force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is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 spc="-20">
                <a:latin typeface="Calibri"/>
                <a:cs typeface="Calibri"/>
              </a:rPr>
              <a:t>also </a:t>
            </a:r>
            <a:r>
              <a:rPr dirty="0" sz="1150">
                <a:latin typeface="Calibri"/>
                <a:cs typeface="Calibri"/>
              </a:rPr>
              <a:t>develop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3.24%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from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2021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to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2022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with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4.25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million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addition,</a:t>
            </a:r>
            <a:r>
              <a:rPr dirty="0" sz="1150" spc="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on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the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contrary, </a:t>
            </a:r>
            <a:r>
              <a:rPr dirty="0" sz="1150">
                <a:latin typeface="Calibri"/>
                <a:cs typeface="Calibri"/>
              </a:rPr>
              <a:t>unemployed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labour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force</a:t>
            </a:r>
            <a:r>
              <a:rPr dirty="0" sz="1150" spc="-3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down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to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7.43%</a:t>
            </a:r>
            <a:r>
              <a:rPr dirty="0" sz="1150" spc="-4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with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the</a:t>
            </a:r>
            <a:r>
              <a:rPr dirty="0" sz="1150" spc="-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decreasing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0.68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million </a:t>
            </a:r>
            <a:r>
              <a:rPr dirty="0" sz="1150">
                <a:latin typeface="Calibri"/>
                <a:cs typeface="Calibri"/>
              </a:rPr>
              <a:t>people.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Furtheremore,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female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labour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force</a:t>
            </a:r>
            <a:r>
              <a:rPr dirty="0" sz="1150" spc="-3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participant</a:t>
            </a:r>
            <a:r>
              <a:rPr dirty="0" sz="1150" spc="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rate is</a:t>
            </a:r>
            <a:r>
              <a:rPr dirty="0" sz="1150" spc="-3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less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then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 spc="-20">
                <a:latin typeface="Calibri"/>
                <a:cs typeface="Calibri"/>
              </a:rPr>
              <a:t>male </a:t>
            </a:r>
            <a:r>
              <a:rPr dirty="0" sz="1150">
                <a:latin typeface="Calibri"/>
                <a:cs typeface="Calibri"/>
              </a:rPr>
              <a:t>participant</a:t>
            </a:r>
            <a:r>
              <a:rPr dirty="0" sz="1150" spc="1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(0.07%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to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1.60%)</a:t>
            </a:r>
            <a:r>
              <a:rPr dirty="0" sz="1150" spc="-4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in</a:t>
            </a:r>
            <a:r>
              <a:rPr dirty="0" sz="1150" spc="-25">
                <a:latin typeface="Calibri"/>
                <a:cs typeface="Calibri"/>
              </a:rPr>
              <a:t> </a:t>
            </a:r>
            <a:r>
              <a:rPr dirty="0" sz="1150" spc="-10">
                <a:latin typeface="Calibri"/>
                <a:cs typeface="Calibri"/>
              </a:rPr>
              <a:t>2022.</a:t>
            </a:r>
            <a:endParaRPr sz="1150">
              <a:latin typeface="Calibri"/>
              <a:cs typeface="Calibr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92623" y="1801367"/>
            <a:ext cx="4788408" cy="2667000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5307607" y="1797812"/>
            <a:ext cx="417576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0">
                <a:solidFill>
                  <a:srgbClr val="FFFFFF"/>
                </a:solidFill>
                <a:latin typeface="Calibri"/>
                <a:cs typeface="Calibri"/>
              </a:rPr>
              <a:t>Working-</a:t>
            </a:r>
            <a:r>
              <a:rPr dirty="0" sz="115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r>
              <a:rPr dirty="0" sz="115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FFFFFF"/>
                </a:solidFill>
                <a:latin typeface="Calibri"/>
                <a:cs typeface="Calibri"/>
              </a:rPr>
              <a:t>Population</a:t>
            </a:r>
            <a:r>
              <a:rPr dirty="0" sz="115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5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FFFFFF"/>
                </a:solidFill>
                <a:latin typeface="Calibri"/>
                <a:cs typeface="Calibri"/>
              </a:rPr>
              <a:t>Labour</a:t>
            </a:r>
            <a:r>
              <a:rPr dirty="0" sz="1150" spc="-10">
                <a:solidFill>
                  <a:srgbClr val="FFFFFF"/>
                </a:solidFill>
                <a:latin typeface="Calibri"/>
                <a:cs typeface="Calibri"/>
              </a:rPr>
              <a:t> Force,</a:t>
            </a:r>
            <a:r>
              <a:rPr dirty="0" sz="11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FFFFFF"/>
                </a:solidFill>
                <a:latin typeface="Calibri"/>
                <a:cs typeface="Calibri"/>
              </a:rPr>
              <a:t>August</a:t>
            </a:r>
            <a:r>
              <a:rPr dirty="0" sz="11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>
                <a:solidFill>
                  <a:srgbClr val="FFFFFF"/>
                </a:solidFill>
                <a:latin typeface="Calibri"/>
                <a:cs typeface="Calibri"/>
              </a:rPr>
              <a:t>2020–August</a:t>
            </a:r>
            <a:r>
              <a:rPr dirty="0" sz="11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spc="-20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9370">
              <a:lnSpc>
                <a:spcPts val="1060"/>
              </a:lnSpc>
            </a:pPr>
            <a:fld id="{81D60167-4931-47E6-BA6A-407CBD079E47}" type="slidenum">
              <a:rPr dirty="0" spc="-50"/>
              <a:t>5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72428"/>
            <a:ext cx="10058400" cy="243840"/>
          </a:xfrm>
          <a:custGeom>
            <a:avLst/>
            <a:gdLst/>
            <a:ahLst/>
            <a:cxnLst/>
            <a:rect l="l" t="t" r="r" b="b"/>
            <a:pathLst>
              <a:path w="10058400" h="243840">
                <a:moveTo>
                  <a:pt x="10058400" y="243839"/>
                </a:moveTo>
                <a:lnTo>
                  <a:pt x="0" y="24383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24383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7911" y="1132332"/>
            <a:ext cx="4907280" cy="541020"/>
            <a:chOff x="57911" y="1132332"/>
            <a:chExt cx="4907280" cy="541020"/>
          </a:xfrm>
        </p:grpSpPr>
        <p:sp>
          <p:nvSpPr>
            <p:cNvPr id="5" name="object 5" descr=""/>
            <p:cNvSpPr/>
            <p:nvPr/>
          </p:nvSpPr>
          <p:spPr>
            <a:xfrm>
              <a:off x="417575" y="1362455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3671" y="1417320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007" y="1138428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6" y="530351"/>
                  </a:moveTo>
                  <a:lnTo>
                    <a:pt x="132587" y="530351"/>
                  </a:lnTo>
                  <a:lnTo>
                    <a:pt x="0" y="265176"/>
                  </a:lnTo>
                  <a:lnTo>
                    <a:pt x="132587" y="0"/>
                  </a:lnTo>
                  <a:lnTo>
                    <a:pt x="470916" y="0"/>
                  </a:lnTo>
                  <a:lnTo>
                    <a:pt x="603504" y="265176"/>
                  </a:lnTo>
                  <a:lnTo>
                    <a:pt x="470916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911" y="1132332"/>
              <a:ext cx="615950" cy="541020"/>
            </a:xfrm>
            <a:custGeom>
              <a:avLst/>
              <a:gdLst/>
              <a:ahLst/>
              <a:cxnLst/>
              <a:rect l="l" t="t" r="r" b="b"/>
              <a:pathLst>
                <a:path w="615950" h="541019">
                  <a:moveTo>
                    <a:pt x="480060" y="541020"/>
                  </a:moveTo>
                  <a:lnTo>
                    <a:pt x="135636" y="541020"/>
                  </a:lnTo>
                  <a:lnTo>
                    <a:pt x="0" y="271272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70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891" y="533400"/>
                  </a:lnTo>
                  <a:lnTo>
                    <a:pt x="480060" y="541020"/>
                  </a:lnTo>
                  <a:close/>
                </a:path>
                <a:path w="615950" h="541019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41019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41019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394" y="10667"/>
                  </a:lnTo>
                  <a:lnTo>
                    <a:pt x="614172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41019">
                  <a:moveTo>
                    <a:pt x="48539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70" y="7620"/>
                  </a:lnTo>
                  <a:lnTo>
                    <a:pt x="485394" y="10667"/>
                  </a:lnTo>
                  <a:close/>
                </a:path>
                <a:path w="615950" h="541019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41019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41019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41019">
                  <a:moveTo>
                    <a:pt x="614929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172" y="268224"/>
                  </a:lnTo>
                  <a:lnTo>
                    <a:pt x="615696" y="271272"/>
                  </a:lnTo>
                  <a:lnTo>
                    <a:pt x="614929" y="272796"/>
                  </a:lnTo>
                  <a:close/>
                </a:path>
                <a:path w="615950" h="541019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929" y="272796"/>
                  </a:lnTo>
                  <a:lnTo>
                    <a:pt x="485424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483891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5424" y="530352"/>
                  </a:lnTo>
                  <a:lnTo>
                    <a:pt x="483891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8120" y="1222247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12"/>
                  </a:moveTo>
                  <a:lnTo>
                    <a:pt x="27432" y="150888"/>
                  </a:lnTo>
                  <a:lnTo>
                    <a:pt x="3048" y="150888"/>
                  </a:lnTo>
                  <a:lnTo>
                    <a:pt x="0" y="152412"/>
                  </a:lnTo>
                  <a:lnTo>
                    <a:pt x="0" y="155460"/>
                  </a:lnTo>
                  <a:lnTo>
                    <a:pt x="3048" y="158508"/>
                  </a:lnTo>
                  <a:lnTo>
                    <a:pt x="27432" y="158508"/>
                  </a:lnTo>
                  <a:lnTo>
                    <a:pt x="30480" y="155460"/>
                  </a:lnTo>
                  <a:lnTo>
                    <a:pt x="30480" y="152412"/>
                  </a:lnTo>
                  <a:close/>
                </a:path>
                <a:path w="370840" h="363219">
                  <a:moveTo>
                    <a:pt x="51816" y="220992"/>
                  </a:moveTo>
                  <a:lnTo>
                    <a:pt x="47231" y="216420"/>
                  </a:lnTo>
                  <a:lnTo>
                    <a:pt x="44183" y="217944"/>
                  </a:lnTo>
                  <a:lnTo>
                    <a:pt x="24371" y="227088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16" y="222516"/>
                  </a:lnTo>
                  <a:lnTo>
                    <a:pt x="51816" y="220992"/>
                  </a:lnTo>
                  <a:close/>
                </a:path>
                <a:path w="370840" h="363219">
                  <a:moveTo>
                    <a:pt x="51816" y="85356"/>
                  </a:moveTo>
                  <a:lnTo>
                    <a:pt x="28943" y="74688"/>
                  </a:lnTo>
                  <a:lnTo>
                    <a:pt x="25895" y="74688"/>
                  </a:lnTo>
                  <a:lnTo>
                    <a:pt x="24371" y="77736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48755" y="91452"/>
                  </a:lnTo>
                  <a:lnTo>
                    <a:pt x="50279" y="89928"/>
                  </a:lnTo>
                  <a:lnTo>
                    <a:pt x="51816" y="86880"/>
                  </a:lnTo>
                  <a:lnTo>
                    <a:pt x="51816" y="85356"/>
                  </a:lnTo>
                  <a:close/>
                </a:path>
                <a:path w="370840" h="363219">
                  <a:moveTo>
                    <a:pt x="109728" y="38112"/>
                  </a:moveTo>
                  <a:lnTo>
                    <a:pt x="97536" y="19824"/>
                  </a:lnTo>
                  <a:lnTo>
                    <a:pt x="94488" y="18300"/>
                  </a:lnTo>
                  <a:lnTo>
                    <a:pt x="89916" y="21348"/>
                  </a:lnTo>
                  <a:lnTo>
                    <a:pt x="89916" y="22872"/>
                  </a:lnTo>
                  <a:lnTo>
                    <a:pt x="102108" y="39636"/>
                  </a:lnTo>
                  <a:lnTo>
                    <a:pt x="102108" y="41160"/>
                  </a:lnTo>
                  <a:lnTo>
                    <a:pt x="103632" y="42684"/>
                  </a:lnTo>
                  <a:lnTo>
                    <a:pt x="106680" y="42684"/>
                  </a:lnTo>
                  <a:lnTo>
                    <a:pt x="106680" y="41160"/>
                  </a:lnTo>
                  <a:lnTo>
                    <a:pt x="109728" y="41160"/>
                  </a:lnTo>
                  <a:lnTo>
                    <a:pt x="109728" y="38112"/>
                  </a:lnTo>
                  <a:close/>
                </a:path>
                <a:path w="370840" h="363219">
                  <a:moveTo>
                    <a:pt x="188963" y="1524"/>
                  </a:moveTo>
                  <a:lnTo>
                    <a:pt x="187439" y="0"/>
                  </a:lnTo>
                  <a:lnTo>
                    <a:pt x="182867" y="0"/>
                  </a:lnTo>
                  <a:lnTo>
                    <a:pt x="181343" y="1524"/>
                  </a:lnTo>
                  <a:lnTo>
                    <a:pt x="181343" y="22860"/>
                  </a:lnTo>
                  <a:lnTo>
                    <a:pt x="182867" y="24384"/>
                  </a:lnTo>
                  <a:lnTo>
                    <a:pt x="187439" y="24384"/>
                  </a:lnTo>
                  <a:lnTo>
                    <a:pt x="188963" y="22860"/>
                  </a:lnTo>
                  <a:lnTo>
                    <a:pt x="188963" y="1524"/>
                  </a:lnTo>
                  <a:close/>
                </a:path>
                <a:path w="370840" h="363219">
                  <a:moveTo>
                    <a:pt x="280416" y="22872"/>
                  </a:moveTo>
                  <a:lnTo>
                    <a:pt x="275844" y="18300"/>
                  </a:lnTo>
                  <a:lnTo>
                    <a:pt x="272796" y="19824"/>
                  </a:lnTo>
                  <a:lnTo>
                    <a:pt x="259080" y="38112"/>
                  </a:lnTo>
                  <a:lnTo>
                    <a:pt x="260604" y="41160"/>
                  </a:lnTo>
                  <a:lnTo>
                    <a:pt x="263652" y="41160"/>
                  </a:lnTo>
                  <a:lnTo>
                    <a:pt x="263652" y="42684"/>
                  </a:lnTo>
                  <a:lnTo>
                    <a:pt x="266700" y="42684"/>
                  </a:lnTo>
                  <a:lnTo>
                    <a:pt x="268224" y="41160"/>
                  </a:lnTo>
                  <a:lnTo>
                    <a:pt x="280416" y="22872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79844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1472"/>
                  </a:lnTo>
                  <a:lnTo>
                    <a:pt x="236220" y="265188"/>
                  </a:lnTo>
                  <a:lnTo>
                    <a:pt x="236220" y="272808"/>
                  </a:lnTo>
                  <a:lnTo>
                    <a:pt x="236220" y="289572"/>
                  </a:lnTo>
                  <a:lnTo>
                    <a:pt x="170688" y="289572"/>
                  </a:lnTo>
                  <a:lnTo>
                    <a:pt x="167640" y="291096"/>
                  </a:lnTo>
                  <a:lnTo>
                    <a:pt x="167640" y="295668"/>
                  </a:lnTo>
                  <a:lnTo>
                    <a:pt x="170688" y="297192"/>
                  </a:lnTo>
                  <a:lnTo>
                    <a:pt x="236220" y="297192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18528"/>
                  </a:lnTo>
                  <a:lnTo>
                    <a:pt x="170688" y="320052"/>
                  </a:lnTo>
                  <a:lnTo>
                    <a:pt x="236220" y="320052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5188"/>
                  </a:lnTo>
                  <a:lnTo>
                    <a:pt x="190500" y="265188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0032"/>
                  </a:lnTo>
                  <a:lnTo>
                    <a:pt x="192024" y="169176"/>
                  </a:lnTo>
                  <a:lnTo>
                    <a:pt x="192024" y="173748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3748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0032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8308" y="181368"/>
                  </a:lnTo>
                  <a:lnTo>
                    <a:pt x="181356" y="182892"/>
                  </a:lnTo>
                  <a:lnTo>
                    <a:pt x="181356" y="265188"/>
                  </a:lnTo>
                  <a:lnTo>
                    <a:pt x="134112" y="265188"/>
                  </a:lnTo>
                  <a:lnTo>
                    <a:pt x="134112" y="254520"/>
                  </a:lnTo>
                  <a:lnTo>
                    <a:pt x="131064" y="251472"/>
                  </a:lnTo>
                  <a:lnTo>
                    <a:pt x="86868" y="222516"/>
                  </a:lnTo>
                  <a:lnTo>
                    <a:pt x="62484" y="179844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1828"/>
                  </a:lnTo>
                  <a:lnTo>
                    <a:pt x="184404" y="50304"/>
                  </a:lnTo>
                  <a:lnTo>
                    <a:pt x="210312" y="51828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2684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2224"/>
                  </a:lnTo>
                  <a:lnTo>
                    <a:pt x="62484" y="202704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5188"/>
                  </a:lnTo>
                  <a:lnTo>
                    <a:pt x="114300" y="265188"/>
                  </a:lnTo>
                  <a:lnTo>
                    <a:pt x="111252" y="266712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0052"/>
                  </a:lnTo>
                  <a:lnTo>
                    <a:pt x="256032" y="320052"/>
                  </a:lnTo>
                  <a:lnTo>
                    <a:pt x="257556" y="318528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7192"/>
                  </a:lnTo>
                  <a:lnTo>
                    <a:pt x="256032" y="297192"/>
                  </a:lnTo>
                  <a:lnTo>
                    <a:pt x="257556" y="295668"/>
                  </a:lnTo>
                  <a:lnTo>
                    <a:pt x="257556" y="291096"/>
                  </a:lnTo>
                  <a:lnTo>
                    <a:pt x="256032" y="289572"/>
                  </a:lnTo>
                  <a:lnTo>
                    <a:pt x="245364" y="289572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6712"/>
                  </a:lnTo>
                  <a:lnTo>
                    <a:pt x="256032" y="265188"/>
                  </a:lnTo>
                  <a:lnTo>
                    <a:pt x="245364" y="265188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5468" y="188988"/>
                  </a:lnTo>
                  <a:lnTo>
                    <a:pt x="318516" y="172224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35" y="227076"/>
                  </a:moveTo>
                  <a:lnTo>
                    <a:pt x="342887" y="227076"/>
                  </a:lnTo>
                  <a:lnTo>
                    <a:pt x="323075" y="216408"/>
                  </a:lnTo>
                  <a:lnTo>
                    <a:pt x="320027" y="217932"/>
                  </a:lnTo>
                  <a:lnTo>
                    <a:pt x="318503" y="220980"/>
                  </a:lnTo>
                  <a:lnTo>
                    <a:pt x="318503" y="222504"/>
                  </a:lnTo>
                  <a:lnTo>
                    <a:pt x="339839" y="233172"/>
                  </a:lnTo>
                  <a:lnTo>
                    <a:pt x="344411" y="233172"/>
                  </a:lnTo>
                  <a:lnTo>
                    <a:pt x="345935" y="230124"/>
                  </a:lnTo>
                  <a:lnTo>
                    <a:pt x="345935" y="227076"/>
                  </a:lnTo>
                  <a:close/>
                </a:path>
                <a:path w="370840" h="363219">
                  <a:moveTo>
                    <a:pt x="345935" y="77724"/>
                  </a:moveTo>
                  <a:lnTo>
                    <a:pt x="342887" y="74676"/>
                  </a:lnTo>
                  <a:lnTo>
                    <a:pt x="341363" y="74676"/>
                  </a:lnTo>
                  <a:lnTo>
                    <a:pt x="318503" y="85344"/>
                  </a:lnTo>
                  <a:lnTo>
                    <a:pt x="318503" y="86868"/>
                  </a:lnTo>
                  <a:lnTo>
                    <a:pt x="320027" y="89916"/>
                  </a:lnTo>
                  <a:lnTo>
                    <a:pt x="321551" y="91440"/>
                  </a:lnTo>
                  <a:lnTo>
                    <a:pt x="324599" y="91440"/>
                  </a:lnTo>
                  <a:lnTo>
                    <a:pt x="345935" y="80772"/>
                  </a:lnTo>
                  <a:lnTo>
                    <a:pt x="345935" y="77724"/>
                  </a:lnTo>
                  <a:close/>
                </a:path>
                <a:path w="370840" h="363219">
                  <a:moveTo>
                    <a:pt x="370332" y="152412"/>
                  </a:moveTo>
                  <a:lnTo>
                    <a:pt x="367284" y="150888"/>
                  </a:lnTo>
                  <a:lnTo>
                    <a:pt x="341376" y="150888"/>
                  </a:lnTo>
                  <a:lnTo>
                    <a:pt x="339852" y="152412"/>
                  </a:lnTo>
                  <a:lnTo>
                    <a:pt x="339852" y="155460"/>
                  </a:lnTo>
                  <a:lnTo>
                    <a:pt x="341376" y="158508"/>
                  </a:lnTo>
                  <a:lnTo>
                    <a:pt x="367284" y="158508"/>
                  </a:lnTo>
                  <a:lnTo>
                    <a:pt x="370332" y="155460"/>
                  </a:lnTo>
                  <a:lnTo>
                    <a:pt x="370332" y="15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" y="1342644"/>
              <a:ext cx="79247" cy="1143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6" y="1342644"/>
              <a:ext cx="76199" cy="1143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17319" y="1131800"/>
            <a:ext cx="22161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50" b="1">
                <a:solidFill>
                  <a:srgbClr val="1F3864"/>
                </a:solidFill>
                <a:latin typeface="Verdana"/>
                <a:cs typeface="Verdana"/>
              </a:rPr>
              <a:t>Indonesia’s</a:t>
            </a:r>
            <a:r>
              <a:rPr dirty="0" sz="1150" spc="-20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45" b="1">
                <a:solidFill>
                  <a:srgbClr val="1F3864"/>
                </a:solidFill>
                <a:latin typeface="Verdana"/>
                <a:cs typeface="Verdana"/>
              </a:rPr>
              <a:t>Digital</a:t>
            </a:r>
            <a:r>
              <a:rPr dirty="0" sz="1150" spc="-55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20" b="1">
                <a:solidFill>
                  <a:srgbClr val="1F3864"/>
                </a:solidFill>
                <a:latin typeface="Verdana"/>
                <a:cs typeface="Verdana"/>
              </a:rPr>
              <a:t>Economy</a:t>
            </a:r>
            <a:endParaRPr sz="1150">
              <a:latin typeface="Verdana"/>
              <a:cs typeface="Verdan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65760" y="1891283"/>
            <a:ext cx="3362325" cy="2245360"/>
            <a:chOff x="365760" y="1891283"/>
            <a:chExt cx="3362325" cy="2245360"/>
          </a:xfrm>
        </p:grpSpPr>
        <p:sp>
          <p:nvSpPr>
            <p:cNvPr id="14" name="object 14" descr=""/>
            <p:cNvSpPr/>
            <p:nvPr/>
          </p:nvSpPr>
          <p:spPr>
            <a:xfrm>
              <a:off x="370332" y="1895856"/>
              <a:ext cx="3352800" cy="2235835"/>
            </a:xfrm>
            <a:custGeom>
              <a:avLst/>
              <a:gdLst/>
              <a:ahLst/>
              <a:cxnLst/>
              <a:rect l="l" t="t" r="r" b="b"/>
              <a:pathLst>
                <a:path w="3352800" h="2235835">
                  <a:moveTo>
                    <a:pt x="3352800" y="2235708"/>
                  </a:moveTo>
                  <a:lnTo>
                    <a:pt x="0" y="2235708"/>
                  </a:lnTo>
                  <a:lnTo>
                    <a:pt x="0" y="371856"/>
                  </a:lnTo>
                  <a:lnTo>
                    <a:pt x="2891" y="325138"/>
                  </a:lnTo>
                  <a:lnTo>
                    <a:pt x="11334" y="280173"/>
                  </a:lnTo>
                  <a:lnTo>
                    <a:pt x="24984" y="237305"/>
                  </a:lnTo>
                  <a:lnTo>
                    <a:pt x="43496" y="196881"/>
                  </a:lnTo>
                  <a:lnTo>
                    <a:pt x="66523" y="159245"/>
                  </a:lnTo>
                  <a:lnTo>
                    <a:pt x="93720" y="124743"/>
                  </a:lnTo>
                  <a:lnTo>
                    <a:pt x="124743" y="93720"/>
                  </a:lnTo>
                  <a:lnTo>
                    <a:pt x="159245" y="66523"/>
                  </a:lnTo>
                  <a:lnTo>
                    <a:pt x="196881" y="43496"/>
                  </a:lnTo>
                  <a:lnTo>
                    <a:pt x="237305" y="24984"/>
                  </a:lnTo>
                  <a:lnTo>
                    <a:pt x="280173" y="11334"/>
                  </a:lnTo>
                  <a:lnTo>
                    <a:pt x="325138" y="2891"/>
                  </a:lnTo>
                  <a:lnTo>
                    <a:pt x="371855" y="0"/>
                  </a:lnTo>
                  <a:lnTo>
                    <a:pt x="3352800" y="0"/>
                  </a:lnTo>
                  <a:lnTo>
                    <a:pt x="3352800" y="2235708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65760" y="1891283"/>
              <a:ext cx="3362325" cy="2245360"/>
            </a:xfrm>
            <a:custGeom>
              <a:avLst/>
              <a:gdLst/>
              <a:ahLst/>
              <a:cxnLst/>
              <a:rect l="l" t="t" r="r" b="b"/>
              <a:pathLst>
                <a:path w="3362325" h="2245360">
                  <a:moveTo>
                    <a:pt x="3361944" y="2244852"/>
                  </a:moveTo>
                  <a:lnTo>
                    <a:pt x="0" y="2244852"/>
                  </a:lnTo>
                  <a:lnTo>
                    <a:pt x="0" y="358139"/>
                  </a:lnTo>
                  <a:lnTo>
                    <a:pt x="1524" y="338327"/>
                  </a:lnTo>
                  <a:lnTo>
                    <a:pt x="3048" y="320039"/>
                  </a:lnTo>
                  <a:lnTo>
                    <a:pt x="7620" y="300227"/>
                  </a:lnTo>
                  <a:lnTo>
                    <a:pt x="10668" y="283463"/>
                  </a:lnTo>
                  <a:lnTo>
                    <a:pt x="22860" y="246887"/>
                  </a:lnTo>
                  <a:lnTo>
                    <a:pt x="44196" y="196596"/>
                  </a:lnTo>
                  <a:lnTo>
                    <a:pt x="74676" y="150875"/>
                  </a:lnTo>
                  <a:lnTo>
                    <a:pt x="109728" y="109727"/>
                  </a:lnTo>
                  <a:lnTo>
                    <a:pt x="150876" y="74675"/>
                  </a:lnTo>
                  <a:lnTo>
                    <a:pt x="196595" y="44196"/>
                  </a:lnTo>
                  <a:lnTo>
                    <a:pt x="246888" y="22859"/>
                  </a:lnTo>
                  <a:lnTo>
                    <a:pt x="283464" y="10667"/>
                  </a:lnTo>
                  <a:lnTo>
                    <a:pt x="301752" y="7619"/>
                  </a:lnTo>
                  <a:lnTo>
                    <a:pt x="320039" y="3047"/>
                  </a:lnTo>
                  <a:lnTo>
                    <a:pt x="358139" y="0"/>
                  </a:lnTo>
                  <a:lnTo>
                    <a:pt x="3361944" y="0"/>
                  </a:lnTo>
                  <a:lnTo>
                    <a:pt x="3361944" y="4571"/>
                  </a:lnTo>
                  <a:lnTo>
                    <a:pt x="3352800" y="4571"/>
                  </a:lnTo>
                  <a:lnTo>
                    <a:pt x="3352800" y="9143"/>
                  </a:lnTo>
                  <a:lnTo>
                    <a:pt x="377952" y="9143"/>
                  </a:lnTo>
                  <a:lnTo>
                    <a:pt x="321563" y="13715"/>
                  </a:lnTo>
                  <a:lnTo>
                    <a:pt x="303276" y="16763"/>
                  </a:lnTo>
                  <a:lnTo>
                    <a:pt x="284988" y="21335"/>
                  </a:lnTo>
                  <a:lnTo>
                    <a:pt x="268224" y="25907"/>
                  </a:lnTo>
                  <a:lnTo>
                    <a:pt x="249936" y="32003"/>
                  </a:lnTo>
                  <a:lnTo>
                    <a:pt x="251460" y="32003"/>
                  </a:lnTo>
                  <a:lnTo>
                    <a:pt x="234695" y="38100"/>
                  </a:lnTo>
                  <a:lnTo>
                    <a:pt x="217931" y="45719"/>
                  </a:lnTo>
                  <a:lnTo>
                    <a:pt x="205232" y="53339"/>
                  </a:lnTo>
                  <a:lnTo>
                    <a:pt x="202692" y="53339"/>
                  </a:lnTo>
                  <a:lnTo>
                    <a:pt x="185928" y="62483"/>
                  </a:lnTo>
                  <a:lnTo>
                    <a:pt x="187452" y="62483"/>
                  </a:lnTo>
                  <a:lnTo>
                    <a:pt x="172212" y="73151"/>
                  </a:lnTo>
                  <a:lnTo>
                    <a:pt x="156972" y="82296"/>
                  </a:lnTo>
                  <a:lnTo>
                    <a:pt x="144970" y="92963"/>
                  </a:lnTo>
                  <a:lnTo>
                    <a:pt x="143256" y="92963"/>
                  </a:lnTo>
                  <a:lnTo>
                    <a:pt x="105156" y="129539"/>
                  </a:lnTo>
                  <a:lnTo>
                    <a:pt x="71628" y="172211"/>
                  </a:lnTo>
                  <a:lnTo>
                    <a:pt x="73152" y="172211"/>
                  </a:lnTo>
                  <a:lnTo>
                    <a:pt x="63550" y="185927"/>
                  </a:lnTo>
                  <a:lnTo>
                    <a:pt x="62484" y="185927"/>
                  </a:lnTo>
                  <a:lnTo>
                    <a:pt x="53340" y="202691"/>
                  </a:lnTo>
                  <a:lnTo>
                    <a:pt x="45720" y="217931"/>
                  </a:lnTo>
                  <a:lnTo>
                    <a:pt x="38100" y="234696"/>
                  </a:lnTo>
                  <a:lnTo>
                    <a:pt x="32558" y="249935"/>
                  </a:lnTo>
                  <a:lnTo>
                    <a:pt x="32004" y="249935"/>
                  </a:lnTo>
                  <a:lnTo>
                    <a:pt x="16764" y="303275"/>
                  </a:lnTo>
                  <a:lnTo>
                    <a:pt x="10668" y="358139"/>
                  </a:lnTo>
                  <a:lnTo>
                    <a:pt x="9261" y="376427"/>
                  </a:lnTo>
                  <a:lnTo>
                    <a:pt x="9144" y="2234183"/>
                  </a:lnTo>
                  <a:lnTo>
                    <a:pt x="4572" y="2234183"/>
                  </a:lnTo>
                  <a:lnTo>
                    <a:pt x="9144" y="2240280"/>
                  </a:lnTo>
                  <a:lnTo>
                    <a:pt x="3361944" y="2240280"/>
                  </a:lnTo>
                  <a:lnTo>
                    <a:pt x="3361944" y="2244852"/>
                  </a:lnTo>
                  <a:close/>
                </a:path>
                <a:path w="3362325" h="2245360">
                  <a:moveTo>
                    <a:pt x="3352800" y="2240280"/>
                  </a:moveTo>
                  <a:lnTo>
                    <a:pt x="3352800" y="4571"/>
                  </a:lnTo>
                  <a:lnTo>
                    <a:pt x="3357372" y="9143"/>
                  </a:lnTo>
                  <a:lnTo>
                    <a:pt x="3361944" y="9143"/>
                  </a:lnTo>
                  <a:lnTo>
                    <a:pt x="3361944" y="2234183"/>
                  </a:lnTo>
                  <a:lnTo>
                    <a:pt x="3357372" y="2234183"/>
                  </a:lnTo>
                  <a:lnTo>
                    <a:pt x="3352800" y="2240280"/>
                  </a:lnTo>
                  <a:close/>
                </a:path>
                <a:path w="3362325" h="2245360">
                  <a:moveTo>
                    <a:pt x="3361944" y="9143"/>
                  </a:moveTo>
                  <a:lnTo>
                    <a:pt x="3357372" y="9143"/>
                  </a:lnTo>
                  <a:lnTo>
                    <a:pt x="3352800" y="4571"/>
                  </a:lnTo>
                  <a:lnTo>
                    <a:pt x="3361944" y="4571"/>
                  </a:lnTo>
                  <a:lnTo>
                    <a:pt x="3361944" y="9143"/>
                  </a:lnTo>
                  <a:close/>
                </a:path>
                <a:path w="3362325" h="2245360">
                  <a:moveTo>
                    <a:pt x="202692" y="54863"/>
                  </a:moveTo>
                  <a:lnTo>
                    <a:pt x="202692" y="53339"/>
                  </a:lnTo>
                  <a:lnTo>
                    <a:pt x="205232" y="53339"/>
                  </a:lnTo>
                  <a:lnTo>
                    <a:pt x="202692" y="54863"/>
                  </a:lnTo>
                  <a:close/>
                </a:path>
                <a:path w="3362325" h="2245360">
                  <a:moveTo>
                    <a:pt x="143256" y="94487"/>
                  </a:moveTo>
                  <a:lnTo>
                    <a:pt x="143256" y="92963"/>
                  </a:lnTo>
                  <a:lnTo>
                    <a:pt x="144970" y="92963"/>
                  </a:lnTo>
                  <a:lnTo>
                    <a:pt x="143256" y="94487"/>
                  </a:lnTo>
                  <a:close/>
                </a:path>
                <a:path w="3362325" h="2245360">
                  <a:moveTo>
                    <a:pt x="62484" y="187451"/>
                  </a:moveTo>
                  <a:lnTo>
                    <a:pt x="62484" y="185927"/>
                  </a:lnTo>
                  <a:lnTo>
                    <a:pt x="63550" y="185927"/>
                  </a:lnTo>
                  <a:lnTo>
                    <a:pt x="62484" y="187451"/>
                  </a:lnTo>
                  <a:close/>
                </a:path>
                <a:path w="3362325" h="2245360">
                  <a:moveTo>
                    <a:pt x="32004" y="251459"/>
                  </a:moveTo>
                  <a:lnTo>
                    <a:pt x="32004" y="249935"/>
                  </a:lnTo>
                  <a:lnTo>
                    <a:pt x="32558" y="249935"/>
                  </a:lnTo>
                  <a:lnTo>
                    <a:pt x="32004" y="251459"/>
                  </a:lnTo>
                  <a:close/>
                </a:path>
                <a:path w="3362325" h="2245360">
                  <a:moveTo>
                    <a:pt x="9144" y="377951"/>
                  </a:moveTo>
                  <a:lnTo>
                    <a:pt x="9144" y="376427"/>
                  </a:lnTo>
                  <a:lnTo>
                    <a:pt x="9144" y="377951"/>
                  </a:lnTo>
                  <a:close/>
                </a:path>
                <a:path w="3362325" h="2245360">
                  <a:moveTo>
                    <a:pt x="9144" y="2240280"/>
                  </a:moveTo>
                  <a:lnTo>
                    <a:pt x="4572" y="2234183"/>
                  </a:lnTo>
                  <a:lnTo>
                    <a:pt x="9144" y="2234183"/>
                  </a:lnTo>
                  <a:lnTo>
                    <a:pt x="9144" y="2240280"/>
                  </a:lnTo>
                  <a:close/>
                </a:path>
                <a:path w="3362325" h="2245360">
                  <a:moveTo>
                    <a:pt x="3352800" y="2240280"/>
                  </a:moveTo>
                  <a:lnTo>
                    <a:pt x="9144" y="2240280"/>
                  </a:lnTo>
                  <a:lnTo>
                    <a:pt x="9144" y="2234183"/>
                  </a:lnTo>
                  <a:lnTo>
                    <a:pt x="3352800" y="2234183"/>
                  </a:lnTo>
                  <a:lnTo>
                    <a:pt x="3352800" y="2240280"/>
                  </a:lnTo>
                  <a:close/>
                </a:path>
                <a:path w="3362325" h="2245360">
                  <a:moveTo>
                    <a:pt x="3361944" y="2240280"/>
                  </a:moveTo>
                  <a:lnTo>
                    <a:pt x="3352800" y="2240280"/>
                  </a:lnTo>
                  <a:lnTo>
                    <a:pt x="3357372" y="2234183"/>
                  </a:lnTo>
                  <a:lnTo>
                    <a:pt x="3361944" y="2234183"/>
                  </a:lnTo>
                  <a:lnTo>
                    <a:pt x="3361944" y="2240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31366" y="2398866"/>
            <a:ext cx="3028950" cy="56832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302895" indent="-173355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02895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Excellent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readiness</a:t>
            </a:r>
            <a:endParaRPr sz="1400">
              <a:latin typeface="Calibri"/>
              <a:cs typeface="Calibri"/>
            </a:endParaRPr>
          </a:p>
          <a:p>
            <a:pPr marL="186055" indent="-173355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186055" algn="l"/>
              </a:tabLst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Increasing</a:t>
            </a:r>
            <a:r>
              <a:rPr dirty="0" sz="1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inclusive</a:t>
            </a:r>
            <a:r>
              <a:rPr dirty="0" sz="1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community</a:t>
            </a:r>
            <a:r>
              <a:rPr dirty="0" sz="1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literacy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718559" y="1891283"/>
            <a:ext cx="3362325" cy="2245360"/>
            <a:chOff x="3718559" y="1891283"/>
            <a:chExt cx="3362325" cy="2245360"/>
          </a:xfrm>
        </p:grpSpPr>
        <p:sp>
          <p:nvSpPr>
            <p:cNvPr id="18" name="object 18" descr=""/>
            <p:cNvSpPr/>
            <p:nvPr/>
          </p:nvSpPr>
          <p:spPr>
            <a:xfrm>
              <a:off x="3723131" y="1895855"/>
              <a:ext cx="3352800" cy="2235835"/>
            </a:xfrm>
            <a:custGeom>
              <a:avLst/>
              <a:gdLst/>
              <a:ahLst/>
              <a:cxnLst/>
              <a:rect l="l" t="t" r="r" b="b"/>
              <a:pathLst>
                <a:path w="3352800" h="2235835">
                  <a:moveTo>
                    <a:pt x="3352800" y="2235708"/>
                  </a:moveTo>
                  <a:lnTo>
                    <a:pt x="0" y="2235708"/>
                  </a:lnTo>
                  <a:lnTo>
                    <a:pt x="0" y="0"/>
                  </a:lnTo>
                  <a:lnTo>
                    <a:pt x="2979419" y="0"/>
                  </a:lnTo>
                  <a:lnTo>
                    <a:pt x="3026163" y="2891"/>
                  </a:lnTo>
                  <a:lnTo>
                    <a:pt x="3071199" y="11334"/>
                  </a:lnTo>
                  <a:lnTo>
                    <a:pt x="3114176" y="24984"/>
                  </a:lnTo>
                  <a:lnTo>
                    <a:pt x="3154739" y="43496"/>
                  </a:lnTo>
                  <a:lnTo>
                    <a:pt x="3192533" y="66523"/>
                  </a:lnTo>
                  <a:lnTo>
                    <a:pt x="3227207" y="93720"/>
                  </a:lnTo>
                  <a:lnTo>
                    <a:pt x="3258405" y="124743"/>
                  </a:lnTo>
                  <a:lnTo>
                    <a:pt x="3285773" y="159245"/>
                  </a:lnTo>
                  <a:lnTo>
                    <a:pt x="3308959" y="196881"/>
                  </a:lnTo>
                  <a:lnTo>
                    <a:pt x="3327609" y="237305"/>
                  </a:lnTo>
                  <a:lnTo>
                    <a:pt x="3341368" y="280173"/>
                  </a:lnTo>
                  <a:lnTo>
                    <a:pt x="3349883" y="325138"/>
                  </a:lnTo>
                  <a:lnTo>
                    <a:pt x="3352800" y="371856"/>
                  </a:lnTo>
                  <a:lnTo>
                    <a:pt x="3352800" y="2235708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718559" y="1891283"/>
              <a:ext cx="3362325" cy="2245360"/>
            </a:xfrm>
            <a:custGeom>
              <a:avLst/>
              <a:gdLst/>
              <a:ahLst/>
              <a:cxnLst/>
              <a:rect l="l" t="t" r="r" b="b"/>
              <a:pathLst>
                <a:path w="3362325" h="2245360">
                  <a:moveTo>
                    <a:pt x="3361944" y="2244852"/>
                  </a:moveTo>
                  <a:lnTo>
                    <a:pt x="0" y="2244852"/>
                  </a:lnTo>
                  <a:lnTo>
                    <a:pt x="0" y="0"/>
                  </a:lnTo>
                  <a:lnTo>
                    <a:pt x="3003803" y="0"/>
                  </a:lnTo>
                  <a:lnTo>
                    <a:pt x="3041903" y="3048"/>
                  </a:lnTo>
                  <a:lnTo>
                    <a:pt x="3047999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2234184"/>
                  </a:lnTo>
                  <a:lnTo>
                    <a:pt x="4572" y="2234184"/>
                  </a:lnTo>
                  <a:lnTo>
                    <a:pt x="9144" y="2240280"/>
                  </a:lnTo>
                  <a:lnTo>
                    <a:pt x="3361944" y="2240280"/>
                  </a:lnTo>
                  <a:lnTo>
                    <a:pt x="3361944" y="2244852"/>
                  </a:lnTo>
                  <a:close/>
                </a:path>
                <a:path w="3362325" h="224536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3362325" h="2245360">
                  <a:moveTo>
                    <a:pt x="3218688" y="94488"/>
                  </a:moveTo>
                  <a:lnTo>
                    <a:pt x="3204972" y="82296"/>
                  </a:lnTo>
                  <a:lnTo>
                    <a:pt x="3189732" y="73152"/>
                  </a:lnTo>
                  <a:lnTo>
                    <a:pt x="3174492" y="62484"/>
                  </a:lnTo>
                  <a:lnTo>
                    <a:pt x="3176016" y="62484"/>
                  </a:lnTo>
                  <a:lnTo>
                    <a:pt x="3159252" y="54864"/>
                  </a:lnTo>
                  <a:lnTo>
                    <a:pt x="3144011" y="45720"/>
                  </a:lnTo>
                  <a:lnTo>
                    <a:pt x="3093719" y="25908"/>
                  </a:lnTo>
                  <a:lnTo>
                    <a:pt x="3040380" y="13716"/>
                  </a:lnTo>
                  <a:lnTo>
                    <a:pt x="2983992" y="9144"/>
                  </a:lnTo>
                  <a:lnTo>
                    <a:pt x="9144" y="9144"/>
                  </a:lnTo>
                  <a:lnTo>
                    <a:pt x="9144" y="4572"/>
                  </a:lnTo>
                  <a:lnTo>
                    <a:pt x="3047999" y="4572"/>
                  </a:lnTo>
                  <a:lnTo>
                    <a:pt x="3060192" y="7620"/>
                  </a:lnTo>
                  <a:lnTo>
                    <a:pt x="3078480" y="10668"/>
                  </a:lnTo>
                  <a:lnTo>
                    <a:pt x="3115056" y="22860"/>
                  </a:lnTo>
                  <a:lnTo>
                    <a:pt x="3165348" y="44196"/>
                  </a:lnTo>
                  <a:lnTo>
                    <a:pt x="3211068" y="74676"/>
                  </a:lnTo>
                  <a:lnTo>
                    <a:pt x="3233356" y="92964"/>
                  </a:lnTo>
                  <a:lnTo>
                    <a:pt x="3218688" y="92964"/>
                  </a:lnTo>
                  <a:lnTo>
                    <a:pt x="3218688" y="94488"/>
                  </a:lnTo>
                  <a:close/>
                </a:path>
                <a:path w="3362325" h="2245360">
                  <a:moveTo>
                    <a:pt x="3256788" y="131064"/>
                  </a:moveTo>
                  <a:lnTo>
                    <a:pt x="3244596" y="117348"/>
                  </a:lnTo>
                  <a:lnTo>
                    <a:pt x="3230880" y="105156"/>
                  </a:lnTo>
                  <a:lnTo>
                    <a:pt x="3232403" y="105156"/>
                  </a:lnTo>
                  <a:lnTo>
                    <a:pt x="3218688" y="92964"/>
                  </a:lnTo>
                  <a:lnTo>
                    <a:pt x="3233356" y="92964"/>
                  </a:lnTo>
                  <a:lnTo>
                    <a:pt x="3252216" y="109728"/>
                  </a:lnTo>
                  <a:lnTo>
                    <a:pt x="3269826" y="129540"/>
                  </a:lnTo>
                  <a:lnTo>
                    <a:pt x="3256788" y="129540"/>
                  </a:lnTo>
                  <a:lnTo>
                    <a:pt x="3256788" y="131064"/>
                  </a:lnTo>
                  <a:close/>
                </a:path>
                <a:path w="3362325" h="2245360">
                  <a:moveTo>
                    <a:pt x="3299460" y="187452"/>
                  </a:moveTo>
                  <a:lnTo>
                    <a:pt x="3288792" y="172212"/>
                  </a:lnTo>
                  <a:lnTo>
                    <a:pt x="3279648" y="156972"/>
                  </a:lnTo>
                  <a:lnTo>
                    <a:pt x="3267456" y="143256"/>
                  </a:lnTo>
                  <a:lnTo>
                    <a:pt x="3268980" y="143256"/>
                  </a:lnTo>
                  <a:lnTo>
                    <a:pt x="3256788" y="129540"/>
                  </a:lnTo>
                  <a:lnTo>
                    <a:pt x="3269826" y="129540"/>
                  </a:lnTo>
                  <a:lnTo>
                    <a:pt x="3276600" y="137160"/>
                  </a:lnTo>
                  <a:lnTo>
                    <a:pt x="3287268" y="150876"/>
                  </a:lnTo>
                  <a:lnTo>
                    <a:pt x="3308603" y="181356"/>
                  </a:lnTo>
                  <a:lnTo>
                    <a:pt x="3310890" y="185928"/>
                  </a:lnTo>
                  <a:lnTo>
                    <a:pt x="3299460" y="185928"/>
                  </a:lnTo>
                  <a:lnTo>
                    <a:pt x="3299460" y="187452"/>
                  </a:lnTo>
                  <a:close/>
                </a:path>
                <a:path w="3362325" h="2245360">
                  <a:moveTo>
                    <a:pt x="3352800" y="2240280"/>
                  </a:moveTo>
                  <a:lnTo>
                    <a:pt x="3352800" y="377952"/>
                  </a:lnTo>
                  <a:lnTo>
                    <a:pt x="3351276" y="358139"/>
                  </a:lnTo>
                  <a:lnTo>
                    <a:pt x="3345180" y="303276"/>
                  </a:lnTo>
                  <a:lnTo>
                    <a:pt x="3323844" y="234695"/>
                  </a:lnTo>
                  <a:lnTo>
                    <a:pt x="3307080" y="202692"/>
                  </a:lnTo>
                  <a:lnTo>
                    <a:pt x="3299460" y="185928"/>
                  </a:lnTo>
                  <a:lnTo>
                    <a:pt x="3310890" y="185928"/>
                  </a:lnTo>
                  <a:lnTo>
                    <a:pt x="3316224" y="196595"/>
                  </a:lnTo>
                  <a:lnTo>
                    <a:pt x="3325368" y="213360"/>
                  </a:lnTo>
                  <a:lnTo>
                    <a:pt x="3332988" y="230124"/>
                  </a:lnTo>
                  <a:lnTo>
                    <a:pt x="3339084" y="246888"/>
                  </a:lnTo>
                  <a:lnTo>
                    <a:pt x="3351276" y="283464"/>
                  </a:lnTo>
                  <a:lnTo>
                    <a:pt x="3354324" y="301752"/>
                  </a:lnTo>
                  <a:lnTo>
                    <a:pt x="3358896" y="320039"/>
                  </a:lnTo>
                  <a:lnTo>
                    <a:pt x="3360419" y="338328"/>
                  </a:lnTo>
                  <a:lnTo>
                    <a:pt x="3361944" y="358139"/>
                  </a:lnTo>
                  <a:lnTo>
                    <a:pt x="3361944" y="2234184"/>
                  </a:lnTo>
                  <a:lnTo>
                    <a:pt x="3357372" y="2234184"/>
                  </a:lnTo>
                  <a:lnTo>
                    <a:pt x="3352800" y="2240280"/>
                  </a:lnTo>
                  <a:close/>
                </a:path>
                <a:path w="3362325" h="2245360">
                  <a:moveTo>
                    <a:pt x="9144" y="2240280"/>
                  </a:moveTo>
                  <a:lnTo>
                    <a:pt x="4572" y="2234184"/>
                  </a:lnTo>
                  <a:lnTo>
                    <a:pt x="9144" y="2234184"/>
                  </a:lnTo>
                  <a:lnTo>
                    <a:pt x="9144" y="2240280"/>
                  </a:lnTo>
                  <a:close/>
                </a:path>
                <a:path w="3362325" h="2245360">
                  <a:moveTo>
                    <a:pt x="3352800" y="2240280"/>
                  </a:moveTo>
                  <a:lnTo>
                    <a:pt x="9144" y="2240280"/>
                  </a:lnTo>
                  <a:lnTo>
                    <a:pt x="9144" y="2234184"/>
                  </a:lnTo>
                  <a:lnTo>
                    <a:pt x="3352800" y="2234184"/>
                  </a:lnTo>
                  <a:lnTo>
                    <a:pt x="3352800" y="2240280"/>
                  </a:lnTo>
                  <a:close/>
                </a:path>
                <a:path w="3362325" h="2245360">
                  <a:moveTo>
                    <a:pt x="3361944" y="2240280"/>
                  </a:moveTo>
                  <a:lnTo>
                    <a:pt x="3352800" y="2240280"/>
                  </a:lnTo>
                  <a:lnTo>
                    <a:pt x="3357372" y="2234184"/>
                  </a:lnTo>
                  <a:lnTo>
                    <a:pt x="3361944" y="2234184"/>
                  </a:lnTo>
                  <a:lnTo>
                    <a:pt x="3361944" y="2240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4006114" y="2494325"/>
            <a:ext cx="2785110" cy="43497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 marR="5080" indent="160020">
              <a:lnSpc>
                <a:spcPts val="1540"/>
              </a:lnSpc>
              <a:spcBef>
                <a:spcPts val="27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Education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vocations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accelerate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HR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investment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65759" y="4125468"/>
            <a:ext cx="3362325" cy="2246630"/>
            <a:chOff x="365759" y="4125468"/>
            <a:chExt cx="3362325" cy="2246630"/>
          </a:xfrm>
        </p:grpSpPr>
        <p:sp>
          <p:nvSpPr>
            <p:cNvPr id="22" name="object 22" descr=""/>
            <p:cNvSpPr/>
            <p:nvPr/>
          </p:nvSpPr>
          <p:spPr>
            <a:xfrm>
              <a:off x="370332" y="4131564"/>
              <a:ext cx="3352800" cy="2234565"/>
            </a:xfrm>
            <a:custGeom>
              <a:avLst/>
              <a:gdLst/>
              <a:ahLst/>
              <a:cxnLst/>
              <a:rect l="l" t="t" r="r" b="b"/>
              <a:pathLst>
                <a:path w="3352800" h="2234565">
                  <a:moveTo>
                    <a:pt x="3352800" y="2234183"/>
                  </a:moveTo>
                  <a:lnTo>
                    <a:pt x="371855" y="2234183"/>
                  </a:lnTo>
                  <a:lnTo>
                    <a:pt x="325138" y="2231292"/>
                  </a:lnTo>
                  <a:lnTo>
                    <a:pt x="280173" y="2222849"/>
                  </a:lnTo>
                  <a:lnTo>
                    <a:pt x="237305" y="2209199"/>
                  </a:lnTo>
                  <a:lnTo>
                    <a:pt x="196881" y="2190687"/>
                  </a:lnTo>
                  <a:lnTo>
                    <a:pt x="159245" y="2167660"/>
                  </a:lnTo>
                  <a:lnTo>
                    <a:pt x="124743" y="2140463"/>
                  </a:lnTo>
                  <a:lnTo>
                    <a:pt x="93720" y="2109440"/>
                  </a:lnTo>
                  <a:lnTo>
                    <a:pt x="66523" y="2074938"/>
                  </a:lnTo>
                  <a:lnTo>
                    <a:pt x="43496" y="2037302"/>
                  </a:lnTo>
                  <a:lnTo>
                    <a:pt x="24984" y="1996878"/>
                  </a:lnTo>
                  <a:lnTo>
                    <a:pt x="11334" y="1954010"/>
                  </a:lnTo>
                  <a:lnTo>
                    <a:pt x="2891" y="1909045"/>
                  </a:lnTo>
                  <a:lnTo>
                    <a:pt x="0" y="1862328"/>
                  </a:lnTo>
                  <a:lnTo>
                    <a:pt x="0" y="0"/>
                  </a:lnTo>
                  <a:lnTo>
                    <a:pt x="3352800" y="0"/>
                  </a:lnTo>
                  <a:lnTo>
                    <a:pt x="3352800" y="2234183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65759" y="4125468"/>
              <a:ext cx="3362325" cy="2246630"/>
            </a:xfrm>
            <a:custGeom>
              <a:avLst/>
              <a:gdLst/>
              <a:ahLst/>
              <a:cxnLst/>
              <a:rect l="l" t="t" r="r" b="b"/>
              <a:pathLst>
                <a:path w="3362325" h="2246629">
                  <a:moveTo>
                    <a:pt x="3361944" y="2246376"/>
                  </a:moveTo>
                  <a:lnTo>
                    <a:pt x="376427" y="2246376"/>
                  </a:lnTo>
                  <a:lnTo>
                    <a:pt x="358140" y="2244852"/>
                  </a:lnTo>
                  <a:lnTo>
                    <a:pt x="338327" y="2244852"/>
                  </a:lnTo>
                  <a:lnTo>
                    <a:pt x="320040" y="2241804"/>
                  </a:lnTo>
                  <a:lnTo>
                    <a:pt x="300227" y="2238756"/>
                  </a:lnTo>
                  <a:lnTo>
                    <a:pt x="281940" y="2234184"/>
                  </a:lnTo>
                  <a:lnTo>
                    <a:pt x="196595" y="2200656"/>
                  </a:lnTo>
                  <a:lnTo>
                    <a:pt x="166116" y="2180844"/>
                  </a:lnTo>
                  <a:lnTo>
                    <a:pt x="150875" y="2171700"/>
                  </a:lnTo>
                  <a:lnTo>
                    <a:pt x="109727" y="2135124"/>
                  </a:lnTo>
                  <a:lnTo>
                    <a:pt x="53340" y="2063496"/>
                  </a:lnTo>
                  <a:lnTo>
                    <a:pt x="28955" y="2014728"/>
                  </a:lnTo>
                  <a:lnTo>
                    <a:pt x="10667" y="1962912"/>
                  </a:lnTo>
                  <a:lnTo>
                    <a:pt x="7619" y="1944624"/>
                  </a:lnTo>
                  <a:lnTo>
                    <a:pt x="3047" y="1926336"/>
                  </a:lnTo>
                  <a:lnTo>
                    <a:pt x="1524" y="1906524"/>
                  </a:lnTo>
                  <a:lnTo>
                    <a:pt x="0" y="1888236"/>
                  </a:lnTo>
                  <a:lnTo>
                    <a:pt x="0" y="0"/>
                  </a:lnTo>
                  <a:lnTo>
                    <a:pt x="3361944" y="0"/>
                  </a:lnTo>
                  <a:lnTo>
                    <a:pt x="3361944" y="6095"/>
                  </a:lnTo>
                  <a:lnTo>
                    <a:pt x="9143" y="6095"/>
                  </a:lnTo>
                  <a:lnTo>
                    <a:pt x="4571" y="10667"/>
                  </a:lnTo>
                  <a:lnTo>
                    <a:pt x="9143" y="10667"/>
                  </a:lnTo>
                  <a:lnTo>
                    <a:pt x="9143" y="1868424"/>
                  </a:lnTo>
                  <a:lnTo>
                    <a:pt x="10785" y="1888236"/>
                  </a:lnTo>
                  <a:lnTo>
                    <a:pt x="12191" y="1906524"/>
                  </a:lnTo>
                  <a:lnTo>
                    <a:pt x="13716" y="1924812"/>
                  </a:lnTo>
                  <a:lnTo>
                    <a:pt x="16763" y="1943100"/>
                  </a:lnTo>
                  <a:lnTo>
                    <a:pt x="17144" y="1943100"/>
                  </a:lnTo>
                  <a:lnTo>
                    <a:pt x="25908" y="1978152"/>
                  </a:lnTo>
                  <a:lnTo>
                    <a:pt x="26415" y="1978152"/>
                  </a:lnTo>
                  <a:lnTo>
                    <a:pt x="32003" y="1994916"/>
                  </a:lnTo>
                  <a:lnTo>
                    <a:pt x="38100" y="2011680"/>
                  </a:lnTo>
                  <a:lnTo>
                    <a:pt x="45719" y="2026920"/>
                  </a:lnTo>
                  <a:lnTo>
                    <a:pt x="54863" y="2043684"/>
                  </a:lnTo>
                  <a:lnTo>
                    <a:pt x="53340" y="2043684"/>
                  </a:lnTo>
                  <a:lnTo>
                    <a:pt x="62483" y="2058924"/>
                  </a:lnTo>
                  <a:lnTo>
                    <a:pt x="73151" y="2074164"/>
                  </a:lnTo>
                  <a:lnTo>
                    <a:pt x="71627" y="2074164"/>
                  </a:lnTo>
                  <a:lnTo>
                    <a:pt x="105155" y="2115312"/>
                  </a:lnTo>
                  <a:lnTo>
                    <a:pt x="143255" y="2151888"/>
                  </a:lnTo>
                  <a:lnTo>
                    <a:pt x="185927" y="2182368"/>
                  </a:lnTo>
                  <a:lnTo>
                    <a:pt x="202691" y="2191512"/>
                  </a:lnTo>
                  <a:lnTo>
                    <a:pt x="201167" y="2191512"/>
                  </a:lnTo>
                  <a:lnTo>
                    <a:pt x="234695" y="2206752"/>
                  </a:lnTo>
                  <a:lnTo>
                    <a:pt x="251459" y="2212848"/>
                  </a:lnTo>
                  <a:lnTo>
                    <a:pt x="249935" y="2212848"/>
                  </a:lnTo>
                  <a:lnTo>
                    <a:pt x="303275" y="2228088"/>
                  </a:lnTo>
                  <a:lnTo>
                    <a:pt x="358140" y="2235708"/>
                  </a:lnTo>
                  <a:lnTo>
                    <a:pt x="3352800" y="2235708"/>
                  </a:lnTo>
                  <a:lnTo>
                    <a:pt x="3352800" y="2240280"/>
                  </a:lnTo>
                  <a:lnTo>
                    <a:pt x="3361944" y="2240280"/>
                  </a:lnTo>
                  <a:lnTo>
                    <a:pt x="3361944" y="2246376"/>
                  </a:lnTo>
                  <a:close/>
                </a:path>
                <a:path w="3362325" h="2246629">
                  <a:moveTo>
                    <a:pt x="9143" y="10667"/>
                  </a:moveTo>
                  <a:lnTo>
                    <a:pt x="4571" y="10667"/>
                  </a:lnTo>
                  <a:lnTo>
                    <a:pt x="9143" y="6095"/>
                  </a:lnTo>
                  <a:lnTo>
                    <a:pt x="9143" y="10667"/>
                  </a:lnTo>
                  <a:close/>
                </a:path>
                <a:path w="3362325" h="2246629">
                  <a:moveTo>
                    <a:pt x="3352800" y="10667"/>
                  </a:moveTo>
                  <a:lnTo>
                    <a:pt x="9143" y="10667"/>
                  </a:lnTo>
                  <a:lnTo>
                    <a:pt x="9143" y="6095"/>
                  </a:lnTo>
                  <a:lnTo>
                    <a:pt x="3352800" y="6095"/>
                  </a:lnTo>
                  <a:lnTo>
                    <a:pt x="3352800" y="10667"/>
                  </a:lnTo>
                  <a:close/>
                </a:path>
                <a:path w="3362325" h="2246629">
                  <a:moveTo>
                    <a:pt x="3352800" y="2240280"/>
                  </a:moveTo>
                  <a:lnTo>
                    <a:pt x="3352800" y="6095"/>
                  </a:lnTo>
                  <a:lnTo>
                    <a:pt x="3357372" y="10667"/>
                  </a:lnTo>
                  <a:lnTo>
                    <a:pt x="3361944" y="10667"/>
                  </a:lnTo>
                  <a:lnTo>
                    <a:pt x="3361944" y="2235708"/>
                  </a:lnTo>
                  <a:lnTo>
                    <a:pt x="3357372" y="2235708"/>
                  </a:lnTo>
                  <a:lnTo>
                    <a:pt x="3352800" y="2240280"/>
                  </a:lnTo>
                  <a:close/>
                </a:path>
                <a:path w="3362325" h="2246629">
                  <a:moveTo>
                    <a:pt x="3361944" y="10667"/>
                  </a:moveTo>
                  <a:lnTo>
                    <a:pt x="3357372" y="10667"/>
                  </a:lnTo>
                  <a:lnTo>
                    <a:pt x="3352800" y="6095"/>
                  </a:lnTo>
                  <a:lnTo>
                    <a:pt x="3361944" y="6095"/>
                  </a:lnTo>
                  <a:lnTo>
                    <a:pt x="3361944" y="10667"/>
                  </a:lnTo>
                  <a:close/>
                </a:path>
                <a:path w="3362325" h="2246629">
                  <a:moveTo>
                    <a:pt x="12309" y="1906524"/>
                  </a:moveTo>
                  <a:lnTo>
                    <a:pt x="12191" y="1905000"/>
                  </a:lnTo>
                  <a:lnTo>
                    <a:pt x="12309" y="1906524"/>
                  </a:lnTo>
                  <a:close/>
                </a:path>
                <a:path w="3362325" h="2246629">
                  <a:moveTo>
                    <a:pt x="17144" y="1943100"/>
                  </a:moveTo>
                  <a:lnTo>
                    <a:pt x="16763" y="1943100"/>
                  </a:lnTo>
                  <a:lnTo>
                    <a:pt x="16763" y="1941576"/>
                  </a:lnTo>
                  <a:lnTo>
                    <a:pt x="17144" y="1943100"/>
                  </a:lnTo>
                  <a:close/>
                </a:path>
                <a:path w="3362325" h="2246629">
                  <a:moveTo>
                    <a:pt x="26415" y="1978152"/>
                  </a:moveTo>
                  <a:lnTo>
                    <a:pt x="25908" y="1978152"/>
                  </a:lnTo>
                  <a:lnTo>
                    <a:pt x="25908" y="1976628"/>
                  </a:lnTo>
                  <a:lnTo>
                    <a:pt x="26415" y="1978152"/>
                  </a:lnTo>
                  <a:close/>
                </a:path>
                <a:path w="3362325" h="2246629">
                  <a:moveTo>
                    <a:pt x="3361944" y="2240280"/>
                  </a:moveTo>
                  <a:lnTo>
                    <a:pt x="3352800" y="2240280"/>
                  </a:lnTo>
                  <a:lnTo>
                    <a:pt x="3357372" y="2235708"/>
                  </a:lnTo>
                  <a:lnTo>
                    <a:pt x="3361944" y="2235708"/>
                  </a:lnTo>
                  <a:lnTo>
                    <a:pt x="3361944" y="2240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508468" y="5123153"/>
            <a:ext cx="3074670" cy="102298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 marL="12065" marR="5080" indent="-1270">
              <a:lnSpc>
                <a:spcPct val="91800"/>
              </a:lnSpc>
              <a:spcBef>
                <a:spcPts val="240"/>
              </a:spcBef>
            </a:pPr>
            <a:r>
              <a:rPr dirty="0" sz="1400" spc="-10">
                <a:solidFill>
                  <a:srgbClr val="3F3F3F"/>
                </a:solidFill>
                <a:latin typeface="Calibri"/>
                <a:cs typeface="Calibri"/>
              </a:rPr>
              <a:t>Development</a:t>
            </a:r>
            <a:r>
              <a:rPr dirty="0" sz="1400" spc="-1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of</a:t>
            </a:r>
            <a:r>
              <a:rPr dirty="0" sz="1400" spc="-3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digital</a:t>
            </a:r>
            <a:r>
              <a:rPr dirty="0" sz="1400" spc="-3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Calibri"/>
                <a:cs typeface="Calibri"/>
              </a:rPr>
              <a:t>connectivity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facilities</a:t>
            </a:r>
            <a:r>
              <a:rPr dirty="0" sz="1400" spc="-4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dirty="0" sz="1400" spc="-4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Calibri"/>
                <a:cs typeface="Calibri"/>
              </a:rPr>
              <a:t>infrastructure</a:t>
            </a:r>
            <a:r>
              <a:rPr dirty="0" sz="1400" spc="-4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(BTS</a:t>
            </a:r>
            <a:r>
              <a:rPr dirty="0" sz="1400" spc="-1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Calibri"/>
                <a:cs typeface="Calibri"/>
              </a:rPr>
              <a:t>Towers,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Fiber</a:t>
            </a:r>
            <a:r>
              <a:rPr dirty="0" sz="1400" spc="-5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Optic</a:t>
            </a:r>
            <a:r>
              <a:rPr dirty="0" sz="1400" spc="-4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Networks,</a:t>
            </a:r>
            <a:r>
              <a:rPr dirty="0" sz="1400" spc="-5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dirty="0" sz="1400" spc="-5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Calibri"/>
                <a:cs typeface="Calibri"/>
              </a:rPr>
              <a:t>Centers, Satellites</a:t>
            </a:r>
            <a:r>
              <a:rPr dirty="0" sz="1400" spc="-4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(Multifunctional</a:t>
            </a:r>
            <a:r>
              <a:rPr dirty="0" sz="1400" spc="-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dirty="0" sz="1400" spc="-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3F3F3F"/>
                </a:solidFill>
                <a:latin typeface="Calibri"/>
                <a:cs typeface="Calibri"/>
              </a:rPr>
              <a:t>Low</a:t>
            </a:r>
            <a:r>
              <a:rPr dirty="0" sz="1400" spc="-3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3F3F3F"/>
                </a:solidFill>
                <a:latin typeface="Calibri"/>
                <a:cs typeface="Calibri"/>
              </a:rPr>
              <a:t>Orbital Satellites)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718559" y="4125467"/>
            <a:ext cx="3362325" cy="2246630"/>
            <a:chOff x="3718559" y="4125467"/>
            <a:chExt cx="3362325" cy="2246630"/>
          </a:xfrm>
        </p:grpSpPr>
        <p:sp>
          <p:nvSpPr>
            <p:cNvPr id="26" name="object 26" descr=""/>
            <p:cNvSpPr/>
            <p:nvPr/>
          </p:nvSpPr>
          <p:spPr>
            <a:xfrm>
              <a:off x="3723132" y="4131564"/>
              <a:ext cx="3352800" cy="2234565"/>
            </a:xfrm>
            <a:custGeom>
              <a:avLst/>
              <a:gdLst/>
              <a:ahLst/>
              <a:cxnLst/>
              <a:rect l="l" t="t" r="r" b="b"/>
              <a:pathLst>
                <a:path w="3352800" h="2234565">
                  <a:moveTo>
                    <a:pt x="2979419" y="2234183"/>
                  </a:moveTo>
                  <a:lnTo>
                    <a:pt x="0" y="2234183"/>
                  </a:lnTo>
                  <a:lnTo>
                    <a:pt x="0" y="0"/>
                  </a:lnTo>
                  <a:lnTo>
                    <a:pt x="3352800" y="0"/>
                  </a:lnTo>
                  <a:lnTo>
                    <a:pt x="3352800" y="1862328"/>
                  </a:lnTo>
                  <a:lnTo>
                    <a:pt x="3349883" y="1909045"/>
                  </a:lnTo>
                  <a:lnTo>
                    <a:pt x="3341368" y="1954010"/>
                  </a:lnTo>
                  <a:lnTo>
                    <a:pt x="3327609" y="1996878"/>
                  </a:lnTo>
                  <a:lnTo>
                    <a:pt x="3308959" y="2037302"/>
                  </a:lnTo>
                  <a:lnTo>
                    <a:pt x="3285773" y="2074938"/>
                  </a:lnTo>
                  <a:lnTo>
                    <a:pt x="3258405" y="2109440"/>
                  </a:lnTo>
                  <a:lnTo>
                    <a:pt x="3227207" y="2140463"/>
                  </a:lnTo>
                  <a:lnTo>
                    <a:pt x="3192533" y="2167660"/>
                  </a:lnTo>
                  <a:lnTo>
                    <a:pt x="3154739" y="2190687"/>
                  </a:lnTo>
                  <a:lnTo>
                    <a:pt x="3114176" y="2209199"/>
                  </a:lnTo>
                  <a:lnTo>
                    <a:pt x="3071199" y="2222849"/>
                  </a:lnTo>
                  <a:lnTo>
                    <a:pt x="3026163" y="2231292"/>
                  </a:lnTo>
                  <a:lnTo>
                    <a:pt x="2979419" y="2234183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718559" y="4125467"/>
              <a:ext cx="3362325" cy="2246630"/>
            </a:xfrm>
            <a:custGeom>
              <a:avLst/>
              <a:gdLst/>
              <a:ahLst/>
              <a:cxnLst/>
              <a:rect l="l" t="t" r="r" b="b"/>
              <a:pathLst>
                <a:path w="3362325" h="2246629">
                  <a:moveTo>
                    <a:pt x="2983992" y="2246376"/>
                  </a:moveTo>
                  <a:lnTo>
                    <a:pt x="0" y="2246376"/>
                  </a:lnTo>
                  <a:lnTo>
                    <a:pt x="0" y="0"/>
                  </a:lnTo>
                  <a:lnTo>
                    <a:pt x="3361944" y="0"/>
                  </a:lnTo>
                  <a:lnTo>
                    <a:pt x="3361944" y="6096"/>
                  </a:lnTo>
                  <a:lnTo>
                    <a:pt x="9143" y="6096"/>
                  </a:lnTo>
                  <a:lnTo>
                    <a:pt x="4571" y="10668"/>
                  </a:lnTo>
                  <a:lnTo>
                    <a:pt x="9143" y="10668"/>
                  </a:lnTo>
                  <a:lnTo>
                    <a:pt x="9143" y="2235708"/>
                  </a:lnTo>
                  <a:lnTo>
                    <a:pt x="4571" y="2235708"/>
                  </a:lnTo>
                  <a:lnTo>
                    <a:pt x="9143" y="2240280"/>
                  </a:lnTo>
                  <a:lnTo>
                    <a:pt x="3051047" y="2240280"/>
                  </a:lnTo>
                  <a:lnTo>
                    <a:pt x="3023616" y="2244852"/>
                  </a:lnTo>
                  <a:lnTo>
                    <a:pt x="3003804" y="2244852"/>
                  </a:lnTo>
                  <a:lnTo>
                    <a:pt x="2983992" y="2246376"/>
                  </a:lnTo>
                  <a:close/>
                </a:path>
                <a:path w="3362325" h="2246629">
                  <a:moveTo>
                    <a:pt x="9143" y="10668"/>
                  </a:moveTo>
                  <a:lnTo>
                    <a:pt x="4571" y="10668"/>
                  </a:lnTo>
                  <a:lnTo>
                    <a:pt x="9143" y="6096"/>
                  </a:lnTo>
                  <a:lnTo>
                    <a:pt x="9143" y="10668"/>
                  </a:lnTo>
                  <a:close/>
                </a:path>
                <a:path w="3362325" h="2246629">
                  <a:moveTo>
                    <a:pt x="3352800" y="10668"/>
                  </a:moveTo>
                  <a:lnTo>
                    <a:pt x="9143" y="10668"/>
                  </a:lnTo>
                  <a:lnTo>
                    <a:pt x="9143" y="6096"/>
                  </a:lnTo>
                  <a:lnTo>
                    <a:pt x="3352800" y="6096"/>
                  </a:lnTo>
                  <a:lnTo>
                    <a:pt x="3352800" y="10668"/>
                  </a:lnTo>
                  <a:close/>
                </a:path>
                <a:path w="3362325" h="2246629">
                  <a:moveTo>
                    <a:pt x="3354705" y="1943100"/>
                  </a:moveTo>
                  <a:lnTo>
                    <a:pt x="3345180" y="1943100"/>
                  </a:lnTo>
                  <a:lnTo>
                    <a:pt x="3348228" y="1924812"/>
                  </a:lnTo>
                  <a:lnTo>
                    <a:pt x="3349752" y="1906524"/>
                  </a:lnTo>
                  <a:lnTo>
                    <a:pt x="3351276" y="1886712"/>
                  </a:lnTo>
                  <a:lnTo>
                    <a:pt x="3352800" y="1868424"/>
                  </a:lnTo>
                  <a:lnTo>
                    <a:pt x="3352800" y="6096"/>
                  </a:lnTo>
                  <a:lnTo>
                    <a:pt x="3357372" y="10668"/>
                  </a:lnTo>
                  <a:lnTo>
                    <a:pt x="3361944" y="10668"/>
                  </a:lnTo>
                  <a:lnTo>
                    <a:pt x="3361944" y="1888236"/>
                  </a:lnTo>
                  <a:lnTo>
                    <a:pt x="3360420" y="1906524"/>
                  </a:lnTo>
                  <a:lnTo>
                    <a:pt x="3358896" y="1926336"/>
                  </a:lnTo>
                  <a:lnTo>
                    <a:pt x="3354705" y="1943100"/>
                  </a:lnTo>
                  <a:close/>
                </a:path>
                <a:path w="3362325" h="2246629">
                  <a:moveTo>
                    <a:pt x="3361944" y="10668"/>
                  </a:moveTo>
                  <a:lnTo>
                    <a:pt x="3357372" y="10668"/>
                  </a:lnTo>
                  <a:lnTo>
                    <a:pt x="3352800" y="6096"/>
                  </a:lnTo>
                  <a:lnTo>
                    <a:pt x="3361944" y="6096"/>
                  </a:lnTo>
                  <a:lnTo>
                    <a:pt x="3361944" y="10668"/>
                  </a:lnTo>
                  <a:close/>
                </a:path>
                <a:path w="3362325" h="2246629">
                  <a:moveTo>
                    <a:pt x="3326753" y="2028444"/>
                  </a:moveTo>
                  <a:lnTo>
                    <a:pt x="3316224" y="2028444"/>
                  </a:lnTo>
                  <a:lnTo>
                    <a:pt x="3323844" y="2011680"/>
                  </a:lnTo>
                  <a:lnTo>
                    <a:pt x="3322320" y="2011680"/>
                  </a:lnTo>
                  <a:lnTo>
                    <a:pt x="3329940" y="1994916"/>
                  </a:lnTo>
                  <a:lnTo>
                    <a:pt x="3336036" y="1978151"/>
                  </a:lnTo>
                  <a:lnTo>
                    <a:pt x="3345180" y="1941576"/>
                  </a:lnTo>
                  <a:lnTo>
                    <a:pt x="3345180" y="1943100"/>
                  </a:lnTo>
                  <a:lnTo>
                    <a:pt x="3354705" y="1943100"/>
                  </a:lnTo>
                  <a:lnTo>
                    <a:pt x="3354324" y="1944624"/>
                  </a:lnTo>
                  <a:lnTo>
                    <a:pt x="3351276" y="1962912"/>
                  </a:lnTo>
                  <a:lnTo>
                    <a:pt x="3345180" y="1981200"/>
                  </a:lnTo>
                  <a:lnTo>
                    <a:pt x="3332988" y="2014728"/>
                  </a:lnTo>
                  <a:lnTo>
                    <a:pt x="3326753" y="2028444"/>
                  </a:lnTo>
                  <a:close/>
                </a:path>
                <a:path w="3362325" h="2246629">
                  <a:moveTo>
                    <a:pt x="3051047" y="2240280"/>
                  </a:moveTo>
                  <a:lnTo>
                    <a:pt x="9143" y="2240280"/>
                  </a:lnTo>
                  <a:lnTo>
                    <a:pt x="9143" y="2235708"/>
                  </a:lnTo>
                  <a:lnTo>
                    <a:pt x="3003804" y="2235708"/>
                  </a:lnTo>
                  <a:lnTo>
                    <a:pt x="3022092" y="2234184"/>
                  </a:lnTo>
                  <a:lnTo>
                    <a:pt x="3076956" y="2223516"/>
                  </a:lnTo>
                  <a:lnTo>
                    <a:pt x="3127248" y="2206751"/>
                  </a:lnTo>
                  <a:lnTo>
                    <a:pt x="3189732" y="2173224"/>
                  </a:lnTo>
                  <a:lnTo>
                    <a:pt x="3232404" y="2139696"/>
                  </a:lnTo>
                  <a:lnTo>
                    <a:pt x="3230880" y="2139696"/>
                  </a:lnTo>
                  <a:lnTo>
                    <a:pt x="3244596" y="2127504"/>
                  </a:lnTo>
                  <a:lnTo>
                    <a:pt x="3256788" y="2115312"/>
                  </a:lnTo>
                  <a:lnTo>
                    <a:pt x="3268980" y="2101596"/>
                  </a:lnTo>
                  <a:lnTo>
                    <a:pt x="3267456" y="2101596"/>
                  </a:lnTo>
                  <a:lnTo>
                    <a:pt x="3279648" y="2087880"/>
                  </a:lnTo>
                  <a:lnTo>
                    <a:pt x="3288792" y="2074164"/>
                  </a:lnTo>
                  <a:lnTo>
                    <a:pt x="3299460" y="2058924"/>
                  </a:lnTo>
                  <a:lnTo>
                    <a:pt x="3307080" y="2043684"/>
                  </a:lnTo>
                  <a:lnTo>
                    <a:pt x="3316224" y="2026920"/>
                  </a:lnTo>
                  <a:lnTo>
                    <a:pt x="3316224" y="2028444"/>
                  </a:lnTo>
                  <a:lnTo>
                    <a:pt x="3326753" y="2028444"/>
                  </a:lnTo>
                  <a:lnTo>
                    <a:pt x="3325368" y="2031492"/>
                  </a:lnTo>
                  <a:lnTo>
                    <a:pt x="3316224" y="2048255"/>
                  </a:lnTo>
                  <a:lnTo>
                    <a:pt x="3308604" y="2063496"/>
                  </a:lnTo>
                  <a:lnTo>
                    <a:pt x="3297936" y="2080260"/>
                  </a:lnTo>
                  <a:lnTo>
                    <a:pt x="3287268" y="2093976"/>
                  </a:lnTo>
                  <a:lnTo>
                    <a:pt x="3276600" y="2109216"/>
                  </a:lnTo>
                  <a:lnTo>
                    <a:pt x="3264408" y="2122932"/>
                  </a:lnTo>
                  <a:lnTo>
                    <a:pt x="3252216" y="2135124"/>
                  </a:lnTo>
                  <a:lnTo>
                    <a:pt x="3211068" y="2171700"/>
                  </a:lnTo>
                  <a:lnTo>
                    <a:pt x="3195827" y="2180844"/>
                  </a:lnTo>
                  <a:lnTo>
                    <a:pt x="3180587" y="2191512"/>
                  </a:lnTo>
                  <a:lnTo>
                    <a:pt x="3165348" y="2200655"/>
                  </a:lnTo>
                  <a:lnTo>
                    <a:pt x="3115056" y="2223516"/>
                  </a:lnTo>
                  <a:lnTo>
                    <a:pt x="3096768" y="2229612"/>
                  </a:lnTo>
                  <a:lnTo>
                    <a:pt x="3060192" y="2238756"/>
                  </a:lnTo>
                  <a:lnTo>
                    <a:pt x="3051047" y="2240280"/>
                  </a:lnTo>
                  <a:close/>
                </a:path>
                <a:path w="3362325" h="2246629">
                  <a:moveTo>
                    <a:pt x="9143" y="2240280"/>
                  </a:moveTo>
                  <a:lnTo>
                    <a:pt x="4571" y="2235708"/>
                  </a:lnTo>
                  <a:lnTo>
                    <a:pt x="9143" y="2235708"/>
                  </a:lnTo>
                  <a:lnTo>
                    <a:pt x="9143" y="2240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826239" y="5325840"/>
            <a:ext cx="2985135" cy="63119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317500" marR="27940" indent="-121920">
              <a:lnSpc>
                <a:spcPts val="1550"/>
              </a:lnSpc>
              <a:spcBef>
                <a:spcPts val="26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Cyber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Program,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Talent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Scholarship,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Leadership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05"/>
              </a:lnSpc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Academy,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Employment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Car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795290" y="5774798"/>
            <a:ext cx="16256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5"/>
              </a:lnSpc>
            </a:pP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ds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328927" y="3008376"/>
            <a:ext cx="3404870" cy="1687195"/>
            <a:chOff x="1328927" y="3008376"/>
            <a:chExt cx="3404870" cy="1687195"/>
          </a:xfrm>
        </p:grpSpPr>
        <p:sp>
          <p:nvSpPr>
            <p:cNvPr id="31" name="object 31" descr=""/>
            <p:cNvSpPr/>
            <p:nvPr/>
          </p:nvSpPr>
          <p:spPr>
            <a:xfrm>
              <a:off x="2717291" y="3572255"/>
              <a:ext cx="2011680" cy="1117600"/>
            </a:xfrm>
            <a:custGeom>
              <a:avLst/>
              <a:gdLst/>
              <a:ahLst/>
              <a:cxnLst/>
              <a:rect l="l" t="t" r="r" b="b"/>
              <a:pathLst>
                <a:path w="2011679" h="1117600">
                  <a:moveTo>
                    <a:pt x="1825751" y="1117092"/>
                  </a:moveTo>
                  <a:lnTo>
                    <a:pt x="185928" y="1117092"/>
                  </a:lnTo>
                  <a:lnTo>
                    <a:pt x="136701" y="1110516"/>
                  </a:lnTo>
                  <a:lnTo>
                    <a:pt x="92343" y="1091917"/>
                  </a:lnTo>
                  <a:lnTo>
                    <a:pt x="54673" y="1062990"/>
                  </a:lnTo>
                  <a:lnTo>
                    <a:pt x="25512" y="1025426"/>
                  </a:lnTo>
                  <a:lnTo>
                    <a:pt x="6681" y="980919"/>
                  </a:lnTo>
                  <a:lnTo>
                    <a:pt x="0" y="931163"/>
                  </a:lnTo>
                  <a:lnTo>
                    <a:pt x="0" y="185927"/>
                  </a:lnTo>
                  <a:lnTo>
                    <a:pt x="6681" y="136701"/>
                  </a:lnTo>
                  <a:lnTo>
                    <a:pt x="25512" y="92343"/>
                  </a:lnTo>
                  <a:lnTo>
                    <a:pt x="54673" y="54673"/>
                  </a:lnTo>
                  <a:lnTo>
                    <a:pt x="92343" y="25512"/>
                  </a:lnTo>
                  <a:lnTo>
                    <a:pt x="136701" y="6681"/>
                  </a:lnTo>
                  <a:lnTo>
                    <a:pt x="185928" y="0"/>
                  </a:lnTo>
                  <a:lnTo>
                    <a:pt x="1825751" y="0"/>
                  </a:lnTo>
                  <a:lnTo>
                    <a:pt x="1874978" y="6681"/>
                  </a:lnTo>
                  <a:lnTo>
                    <a:pt x="1919336" y="25512"/>
                  </a:lnTo>
                  <a:lnTo>
                    <a:pt x="1957006" y="54673"/>
                  </a:lnTo>
                  <a:lnTo>
                    <a:pt x="1986167" y="92343"/>
                  </a:lnTo>
                  <a:lnTo>
                    <a:pt x="2004998" y="136701"/>
                  </a:lnTo>
                  <a:lnTo>
                    <a:pt x="2011679" y="185927"/>
                  </a:lnTo>
                  <a:lnTo>
                    <a:pt x="2011679" y="931163"/>
                  </a:lnTo>
                  <a:lnTo>
                    <a:pt x="2004998" y="980919"/>
                  </a:lnTo>
                  <a:lnTo>
                    <a:pt x="1986167" y="1025426"/>
                  </a:lnTo>
                  <a:lnTo>
                    <a:pt x="1957006" y="1062990"/>
                  </a:lnTo>
                  <a:lnTo>
                    <a:pt x="1919336" y="1091917"/>
                  </a:lnTo>
                  <a:lnTo>
                    <a:pt x="1874978" y="1110516"/>
                  </a:lnTo>
                  <a:lnTo>
                    <a:pt x="1825751" y="1117092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712719" y="3567683"/>
              <a:ext cx="2021205" cy="1127760"/>
            </a:xfrm>
            <a:custGeom>
              <a:avLst/>
              <a:gdLst/>
              <a:ahLst/>
              <a:cxnLst/>
              <a:rect l="l" t="t" r="r" b="b"/>
              <a:pathLst>
                <a:path w="2021204" h="1127760">
                  <a:moveTo>
                    <a:pt x="1830324" y="1127760"/>
                  </a:moveTo>
                  <a:lnTo>
                    <a:pt x="190500" y="1127760"/>
                  </a:lnTo>
                  <a:lnTo>
                    <a:pt x="170688" y="1126236"/>
                  </a:lnTo>
                  <a:lnTo>
                    <a:pt x="115824" y="1112520"/>
                  </a:lnTo>
                  <a:lnTo>
                    <a:pt x="68580" y="1083564"/>
                  </a:lnTo>
                  <a:lnTo>
                    <a:pt x="32004" y="1042416"/>
                  </a:lnTo>
                  <a:lnTo>
                    <a:pt x="7620" y="993648"/>
                  </a:lnTo>
                  <a:lnTo>
                    <a:pt x="0" y="955548"/>
                  </a:lnTo>
                  <a:lnTo>
                    <a:pt x="0" y="170688"/>
                  </a:lnTo>
                  <a:lnTo>
                    <a:pt x="13716" y="115824"/>
                  </a:lnTo>
                  <a:lnTo>
                    <a:pt x="42672" y="68580"/>
                  </a:lnTo>
                  <a:lnTo>
                    <a:pt x="83820" y="32004"/>
                  </a:lnTo>
                  <a:lnTo>
                    <a:pt x="134112" y="7619"/>
                  </a:lnTo>
                  <a:lnTo>
                    <a:pt x="170688" y="0"/>
                  </a:lnTo>
                  <a:lnTo>
                    <a:pt x="1850136" y="0"/>
                  </a:lnTo>
                  <a:lnTo>
                    <a:pt x="1868424" y="3048"/>
                  </a:lnTo>
                  <a:lnTo>
                    <a:pt x="1886712" y="7619"/>
                  </a:lnTo>
                  <a:lnTo>
                    <a:pt x="1891284" y="9143"/>
                  </a:lnTo>
                  <a:lnTo>
                    <a:pt x="190500" y="9143"/>
                  </a:lnTo>
                  <a:lnTo>
                    <a:pt x="172212" y="10668"/>
                  </a:lnTo>
                  <a:lnTo>
                    <a:pt x="153924" y="13716"/>
                  </a:lnTo>
                  <a:lnTo>
                    <a:pt x="137160" y="18288"/>
                  </a:lnTo>
                  <a:lnTo>
                    <a:pt x="120396" y="24383"/>
                  </a:lnTo>
                  <a:lnTo>
                    <a:pt x="103632" y="32004"/>
                  </a:lnTo>
                  <a:lnTo>
                    <a:pt x="105156" y="32004"/>
                  </a:lnTo>
                  <a:lnTo>
                    <a:pt x="89916" y="41148"/>
                  </a:lnTo>
                  <a:lnTo>
                    <a:pt x="74676" y="51816"/>
                  </a:lnTo>
                  <a:lnTo>
                    <a:pt x="76200" y="51816"/>
                  </a:lnTo>
                  <a:lnTo>
                    <a:pt x="62484" y="62484"/>
                  </a:lnTo>
                  <a:lnTo>
                    <a:pt x="50292" y="76200"/>
                  </a:lnTo>
                  <a:lnTo>
                    <a:pt x="51816" y="76200"/>
                  </a:lnTo>
                  <a:lnTo>
                    <a:pt x="41148" y="89916"/>
                  </a:lnTo>
                  <a:lnTo>
                    <a:pt x="18288" y="137160"/>
                  </a:lnTo>
                  <a:lnTo>
                    <a:pt x="9144" y="190500"/>
                  </a:lnTo>
                  <a:lnTo>
                    <a:pt x="9144" y="935736"/>
                  </a:lnTo>
                  <a:lnTo>
                    <a:pt x="10668" y="954024"/>
                  </a:lnTo>
                  <a:lnTo>
                    <a:pt x="13716" y="972312"/>
                  </a:lnTo>
                  <a:lnTo>
                    <a:pt x="18288" y="990600"/>
                  </a:lnTo>
                  <a:lnTo>
                    <a:pt x="18796" y="990600"/>
                  </a:lnTo>
                  <a:lnTo>
                    <a:pt x="24384" y="1007364"/>
                  </a:lnTo>
                  <a:lnTo>
                    <a:pt x="25076" y="1007364"/>
                  </a:lnTo>
                  <a:lnTo>
                    <a:pt x="32004" y="1022604"/>
                  </a:lnTo>
                  <a:lnTo>
                    <a:pt x="41148" y="1037844"/>
                  </a:lnTo>
                  <a:lnTo>
                    <a:pt x="42214" y="1037844"/>
                  </a:lnTo>
                  <a:lnTo>
                    <a:pt x="51816" y="1051560"/>
                  </a:lnTo>
                  <a:lnTo>
                    <a:pt x="50292" y="1051560"/>
                  </a:lnTo>
                  <a:lnTo>
                    <a:pt x="62484" y="1063752"/>
                  </a:lnTo>
                  <a:lnTo>
                    <a:pt x="76200" y="1075944"/>
                  </a:lnTo>
                  <a:lnTo>
                    <a:pt x="74676" y="1075944"/>
                  </a:lnTo>
                  <a:lnTo>
                    <a:pt x="89916" y="1086612"/>
                  </a:lnTo>
                  <a:lnTo>
                    <a:pt x="105156" y="1095756"/>
                  </a:lnTo>
                  <a:lnTo>
                    <a:pt x="103632" y="1095756"/>
                  </a:lnTo>
                  <a:lnTo>
                    <a:pt x="120396" y="1103375"/>
                  </a:lnTo>
                  <a:lnTo>
                    <a:pt x="137160" y="1109472"/>
                  </a:lnTo>
                  <a:lnTo>
                    <a:pt x="153924" y="1114044"/>
                  </a:lnTo>
                  <a:lnTo>
                    <a:pt x="163067" y="1114044"/>
                  </a:lnTo>
                  <a:lnTo>
                    <a:pt x="172212" y="1115568"/>
                  </a:lnTo>
                  <a:lnTo>
                    <a:pt x="190500" y="1117092"/>
                  </a:lnTo>
                  <a:lnTo>
                    <a:pt x="1891284" y="1117092"/>
                  </a:lnTo>
                  <a:lnTo>
                    <a:pt x="1886712" y="1118616"/>
                  </a:lnTo>
                  <a:lnTo>
                    <a:pt x="1868424" y="1123188"/>
                  </a:lnTo>
                  <a:lnTo>
                    <a:pt x="1850136" y="1126236"/>
                  </a:lnTo>
                  <a:lnTo>
                    <a:pt x="1830324" y="1127760"/>
                  </a:lnTo>
                  <a:close/>
                </a:path>
                <a:path w="2021204" h="1127760">
                  <a:moveTo>
                    <a:pt x="1944624" y="51816"/>
                  </a:moveTo>
                  <a:lnTo>
                    <a:pt x="1930908" y="41148"/>
                  </a:lnTo>
                  <a:lnTo>
                    <a:pt x="1915668" y="32004"/>
                  </a:lnTo>
                  <a:lnTo>
                    <a:pt x="1917192" y="32004"/>
                  </a:lnTo>
                  <a:lnTo>
                    <a:pt x="1866900" y="13716"/>
                  </a:lnTo>
                  <a:lnTo>
                    <a:pt x="1830324" y="9143"/>
                  </a:lnTo>
                  <a:lnTo>
                    <a:pt x="1891284" y="9143"/>
                  </a:lnTo>
                  <a:lnTo>
                    <a:pt x="1937004" y="32004"/>
                  </a:lnTo>
                  <a:lnTo>
                    <a:pt x="1960816" y="50292"/>
                  </a:lnTo>
                  <a:lnTo>
                    <a:pt x="1944624" y="50292"/>
                  </a:lnTo>
                  <a:lnTo>
                    <a:pt x="1944624" y="51816"/>
                  </a:lnTo>
                  <a:close/>
                </a:path>
                <a:path w="2021204" h="1127760">
                  <a:moveTo>
                    <a:pt x="2013907" y="990600"/>
                  </a:moveTo>
                  <a:lnTo>
                    <a:pt x="2002536" y="990600"/>
                  </a:lnTo>
                  <a:lnTo>
                    <a:pt x="2007108" y="972312"/>
                  </a:lnTo>
                  <a:lnTo>
                    <a:pt x="2010155" y="954024"/>
                  </a:lnTo>
                  <a:lnTo>
                    <a:pt x="2011680" y="935736"/>
                  </a:lnTo>
                  <a:lnTo>
                    <a:pt x="2011680" y="190500"/>
                  </a:lnTo>
                  <a:lnTo>
                    <a:pt x="2002536" y="137160"/>
                  </a:lnTo>
                  <a:lnTo>
                    <a:pt x="1979676" y="89916"/>
                  </a:lnTo>
                  <a:lnTo>
                    <a:pt x="1969008" y="76200"/>
                  </a:lnTo>
                  <a:lnTo>
                    <a:pt x="1970532" y="76200"/>
                  </a:lnTo>
                  <a:lnTo>
                    <a:pt x="1958340" y="62484"/>
                  </a:lnTo>
                  <a:lnTo>
                    <a:pt x="1944624" y="50292"/>
                  </a:lnTo>
                  <a:lnTo>
                    <a:pt x="1960816" y="50292"/>
                  </a:lnTo>
                  <a:lnTo>
                    <a:pt x="1988820" y="83820"/>
                  </a:lnTo>
                  <a:lnTo>
                    <a:pt x="2013204" y="134112"/>
                  </a:lnTo>
                  <a:lnTo>
                    <a:pt x="2020824" y="170688"/>
                  </a:lnTo>
                  <a:lnTo>
                    <a:pt x="2020824" y="955548"/>
                  </a:lnTo>
                  <a:lnTo>
                    <a:pt x="2017776" y="973836"/>
                  </a:lnTo>
                  <a:lnTo>
                    <a:pt x="2013907" y="990600"/>
                  </a:lnTo>
                  <a:close/>
                </a:path>
                <a:path w="2021204" h="1127760">
                  <a:moveTo>
                    <a:pt x="18796" y="990600"/>
                  </a:moveTo>
                  <a:lnTo>
                    <a:pt x="18288" y="990600"/>
                  </a:lnTo>
                  <a:lnTo>
                    <a:pt x="18288" y="989075"/>
                  </a:lnTo>
                  <a:lnTo>
                    <a:pt x="18796" y="990600"/>
                  </a:lnTo>
                  <a:close/>
                </a:path>
                <a:path w="2021204" h="1127760">
                  <a:moveTo>
                    <a:pt x="2006969" y="1007364"/>
                  </a:moveTo>
                  <a:lnTo>
                    <a:pt x="1996440" y="1007364"/>
                  </a:lnTo>
                  <a:lnTo>
                    <a:pt x="2002536" y="989075"/>
                  </a:lnTo>
                  <a:lnTo>
                    <a:pt x="2002536" y="990600"/>
                  </a:lnTo>
                  <a:lnTo>
                    <a:pt x="2013907" y="990600"/>
                  </a:lnTo>
                  <a:lnTo>
                    <a:pt x="2013204" y="993648"/>
                  </a:lnTo>
                  <a:lnTo>
                    <a:pt x="2006969" y="1007364"/>
                  </a:lnTo>
                  <a:close/>
                </a:path>
                <a:path w="2021204" h="1127760">
                  <a:moveTo>
                    <a:pt x="25076" y="1007364"/>
                  </a:moveTo>
                  <a:lnTo>
                    <a:pt x="24384" y="1007364"/>
                  </a:lnTo>
                  <a:lnTo>
                    <a:pt x="24384" y="1005840"/>
                  </a:lnTo>
                  <a:lnTo>
                    <a:pt x="25076" y="1007364"/>
                  </a:lnTo>
                  <a:close/>
                </a:path>
                <a:path w="2021204" h="1127760">
                  <a:moveTo>
                    <a:pt x="1991563" y="1037844"/>
                  </a:moveTo>
                  <a:lnTo>
                    <a:pt x="1979676" y="1037844"/>
                  </a:lnTo>
                  <a:lnTo>
                    <a:pt x="1988820" y="1022604"/>
                  </a:lnTo>
                  <a:lnTo>
                    <a:pt x="1996440" y="1005840"/>
                  </a:lnTo>
                  <a:lnTo>
                    <a:pt x="1996440" y="1007364"/>
                  </a:lnTo>
                  <a:lnTo>
                    <a:pt x="2006969" y="1007364"/>
                  </a:lnTo>
                  <a:lnTo>
                    <a:pt x="1997964" y="1027175"/>
                  </a:lnTo>
                  <a:lnTo>
                    <a:pt x="1991563" y="1037844"/>
                  </a:lnTo>
                  <a:close/>
                </a:path>
                <a:path w="2021204" h="1127760">
                  <a:moveTo>
                    <a:pt x="42214" y="1037844"/>
                  </a:moveTo>
                  <a:lnTo>
                    <a:pt x="41148" y="1037844"/>
                  </a:lnTo>
                  <a:lnTo>
                    <a:pt x="41148" y="1036320"/>
                  </a:lnTo>
                  <a:lnTo>
                    <a:pt x="42214" y="1037844"/>
                  </a:lnTo>
                  <a:close/>
                </a:path>
                <a:path w="2021204" h="1127760">
                  <a:moveTo>
                    <a:pt x="1900428" y="1114044"/>
                  </a:moveTo>
                  <a:lnTo>
                    <a:pt x="1866900" y="1114044"/>
                  </a:lnTo>
                  <a:lnTo>
                    <a:pt x="1883664" y="1109472"/>
                  </a:lnTo>
                  <a:lnTo>
                    <a:pt x="1900428" y="1103375"/>
                  </a:lnTo>
                  <a:lnTo>
                    <a:pt x="1917192" y="1095756"/>
                  </a:lnTo>
                  <a:lnTo>
                    <a:pt x="1915668" y="1095756"/>
                  </a:lnTo>
                  <a:lnTo>
                    <a:pt x="1930908" y="1086612"/>
                  </a:lnTo>
                  <a:lnTo>
                    <a:pt x="1944624" y="1075944"/>
                  </a:lnTo>
                  <a:lnTo>
                    <a:pt x="1958340" y="1063752"/>
                  </a:lnTo>
                  <a:lnTo>
                    <a:pt x="1970532" y="1051560"/>
                  </a:lnTo>
                  <a:lnTo>
                    <a:pt x="1969008" y="1051560"/>
                  </a:lnTo>
                  <a:lnTo>
                    <a:pt x="1979676" y="1036320"/>
                  </a:lnTo>
                  <a:lnTo>
                    <a:pt x="1979676" y="1037844"/>
                  </a:lnTo>
                  <a:lnTo>
                    <a:pt x="1991563" y="1037844"/>
                  </a:lnTo>
                  <a:lnTo>
                    <a:pt x="1988820" y="1042416"/>
                  </a:lnTo>
                  <a:lnTo>
                    <a:pt x="1952244" y="1083564"/>
                  </a:lnTo>
                  <a:lnTo>
                    <a:pt x="1905000" y="1112520"/>
                  </a:lnTo>
                  <a:lnTo>
                    <a:pt x="1900428" y="1114044"/>
                  </a:lnTo>
                  <a:close/>
                </a:path>
                <a:path w="2021204" h="1127760">
                  <a:moveTo>
                    <a:pt x="163067" y="1114044"/>
                  </a:moveTo>
                  <a:lnTo>
                    <a:pt x="153924" y="1114044"/>
                  </a:lnTo>
                  <a:lnTo>
                    <a:pt x="153924" y="1112520"/>
                  </a:lnTo>
                  <a:lnTo>
                    <a:pt x="163067" y="1114044"/>
                  </a:lnTo>
                  <a:close/>
                </a:path>
                <a:path w="2021204" h="1127760">
                  <a:moveTo>
                    <a:pt x="1891284" y="1117092"/>
                  </a:moveTo>
                  <a:lnTo>
                    <a:pt x="1830324" y="1117092"/>
                  </a:lnTo>
                  <a:lnTo>
                    <a:pt x="1848612" y="1115568"/>
                  </a:lnTo>
                  <a:lnTo>
                    <a:pt x="1866900" y="1112520"/>
                  </a:lnTo>
                  <a:lnTo>
                    <a:pt x="1866900" y="1114044"/>
                  </a:lnTo>
                  <a:lnTo>
                    <a:pt x="1900428" y="1114044"/>
                  </a:lnTo>
                  <a:lnTo>
                    <a:pt x="1891284" y="1117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335023" y="3012948"/>
              <a:ext cx="2327275" cy="989330"/>
            </a:xfrm>
            <a:custGeom>
              <a:avLst/>
              <a:gdLst/>
              <a:ahLst/>
              <a:cxnLst/>
              <a:rect l="l" t="t" r="r" b="b"/>
              <a:pathLst>
                <a:path w="2327275" h="989329">
                  <a:moveTo>
                    <a:pt x="2327148" y="989075"/>
                  </a:moveTo>
                  <a:lnTo>
                    <a:pt x="0" y="989075"/>
                  </a:lnTo>
                  <a:lnTo>
                    <a:pt x="0" y="164591"/>
                  </a:lnTo>
                  <a:lnTo>
                    <a:pt x="5841" y="121179"/>
                  </a:lnTo>
                  <a:lnTo>
                    <a:pt x="22351" y="81957"/>
                  </a:lnTo>
                  <a:lnTo>
                    <a:pt x="48005" y="48577"/>
                  </a:lnTo>
                  <a:lnTo>
                    <a:pt x="81279" y="22690"/>
                  </a:lnTo>
                  <a:lnTo>
                    <a:pt x="120649" y="5947"/>
                  </a:lnTo>
                  <a:lnTo>
                    <a:pt x="164591" y="0"/>
                  </a:lnTo>
                  <a:lnTo>
                    <a:pt x="2327148" y="0"/>
                  </a:lnTo>
                  <a:lnTo>
                    <a:pt x="2327148" y="989075"/>
                  </a:lnTo>
                  <a:close/>
                </a:path>
              </a:pathLst>
            </a:custGeom>
            <a:solidFill>
              <a:srgbClr val="4170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328927" y="3008376"/>
              <a:ext cx="2338070" cy="998219"/>
            </a:xfrm>
            <a:custGeom>
              <a:avLst/>
              <a:gdLst/>
              <a:ahLst/>
              <a:cxnLst/>
              <a:rect l="l" t="t" r="r" b="b"/>
              <a:pathLst>
                <a:path w="2338070" h="998220">
                  <a:moveTo>
                    <a:pt x="2337816" y="998220"/>
                  </a:moveTo>
                  <a:lnTo>
                    <a:pt x="0" y="998220"/>
                  </a:lnTo>
                  <a:lnTo>
                    <a:pt x="0" y="169164"/>
                  </a:lnTo>
                  <a:lnTo>
                    <a:pt x="7620" y="118872"/>
                  </a:lnTo>
                  <a:lnTo>
                    <a:pt x="28956" y="74676"/>
                  </a:lnTo>
                  <a:lnTo>
                    <a:pt x="62484" y="38100"/>
                  </a:lnTo>
                  <a:lnTo>
                    <a:pt x="118872" y="7620"/>
                  </a:lnTo>
                  <a:lnTo>
                    <a:pt x="170688" y="0"/>
                  </a:lnTo>
                  <a:lnTo>
                    <a:pt x="2337816" y="0"/>
                  </a:lnTo>
                  <a:lnTo>
                    <a:pt x="2337816" y="4572"/>
                  </a:lnTo>
                  <a:lnTo>
                    <a:pt x="2327148" y="4572"/>
                  </a:lnTo>
                  <a:lnTo>
                    <a:pt x="2327148" y="10668"/>
                  </a:lnTo>
                  <a:lnTo>
                    <a:pt x="153924" y="10668"/>
                  </a:lnTo>
                  <a:lnTo>
                    <a:pt x="137160" y="13716"/>
                  </a:lnTo>
                  <a:lnTo>
                    <a:pt x="138684" y="13716"/>
                  </a:lnTo>
                  <a:lnTo>
                    <a:pt x="127508" y="16764"/>
                  </a:lnTo>
                  <a:lnTo>
                    <a:pt x="123444" y="16764"/>
                  </a:lnTo>
                  <a:lnTo>
                    <a:pt x="108204" y="22860"/>
                  </a:lnTo>
                  <a:lnTo>
                    <a:pt x="97231" y="28956"/>
                  </a:lnTo>
                  <a:lnTo>
                    <a:pt x="94488" y="28956"/>
                  </a:lnTo>
                  <a:lnTo>
                    <a:pt x="80772" y="38100"/>
                  </a:lnTo>
                  <a:lnTo>
                    <a:pt x="68580" y="47244"/>
                  </a:lnTo>
                  <a:lnTo>
                    <a:pt x="58129" y="56388"/>
                  </a:lnTo>
                  <a:lnTo>
                    <a:pt x="57912" y="56388"/>
                  </a:lnTo>
                  <a:lnTo>
                    <a:pt x="56388" y="57912"/>
                  </a:lnTo>
                  <a:lnTo>
                    <a:pt x="56578" y="57912"/>
                  </a:lnTo>
                  <a:lnTo>
                    <a:pt x="47244" y="68580"/>
                  </a:lnTo>
                  <a:lnTo>
                    <a:pt x="38100" y="80772"/>
                  </a:lnTo>
                  <a:lnTo>
                    <a:pt x="31326" y="92964"/>
                  </a:lnTo>
                  <a:lnTo>
                    <a:pt x="30480" y="92964"/>
                  </a:lnTo>
                  <a:lnTo>
                    <a:pt x="22860" y="108204"/>
                  </a:lnTo>
                  <a:lnTo>
                    <a:pt x="18288" y="121920"/>
                  </a:lnTo>
                  <a:lnTo>
                    <a:pt x="14131" y="137160"/>
                  </a:lnTo>
                  <a:lnTo>
                    <a:pt x="13716" y="137160"/>
                  </a:lnTo>
                  <a:lnTo>
                    <a:pt x="10806" y="169164"/>
                  </a:lnTo>
                  <a:lnTo>
                    <a:pt x="10668" y="169164"/>
                  </a:lnTo>
                  <a:lnTo>
                    <a:pt x="10668" y="987552"/>
                  </a:lnTo>
                  <a:lnTo>
                    <a:pt x="6096" y="987552"/>
                  </a:lnTo>
                  <a:lnTo>
                    <a:pt x="10668" y="993648"/>
                  </a:lnTo>
                  <a:lnTo>
                    <a:pt x="2337816" y="993648"/>
                  </a:lnTo>
                  <a:lnTo>
                    <a:pt x="2337816" y="998220"/>
                  </a:lnTo>
                  <a:close/>
                </a:path>
                <a:path w="2338070" h="998220">
                  <a:moveTo>
                    <a:pt x="2327148" y="993648"/>
                  </a:moveTo>
                  <a:lnTo>
                    <a:pt x="2327148" y="4572"/>
                  </a:lnTo>
                  <a:lnTo>
                    <a:pt x="2333244" y="10668"/>
                  </a:lnTo>
                  <a:lnTo>
                    <a:pt x="2337816" y="10668"/>
                  </a:lnTo>
                  <a:lnTo>
                    <a:pt x="2337816" y="987552"/>
                  </a:lnTo>
                  <a:lnTo>
                    <a:pt x="2333244" y="987552"/>
                  </a:lnTo>
                  <a:lnTo>
                    <a:pt x="2327148" y="993648"/>
                  </a:lnTo>
                  <a:close/>
                </a:path>
                <a:path w="2338070" h="998220">
                  <a:moveTo>
                    <a:pt x="2337816" y="10668"/>
                  </a:moveTo>
                  <a:lnTo>
                    <a:pt x="2333244" y="10668"/>
                  </a:lnTo>
                  <a:lnTo>
                    <a:pt x="2327148" y="4572"/>
                  </a:lnTo>
                  <a:lnTo>
                    <a:pt x="2337816" y="4572"/>
                  </a:lnTo>
                  <a:lnTo>
                    <a:pt x="2337816" y="10668"/>
                  </a:lnTo>
                  <a:close/>
                </a:path>
                <a:path w="2338070" h="998220">
                  <a:moveTo>
                    <a:pt x="121920" y="18288"/>
                  </a:moveTo>
                  <a:lnTo>
                    <a:pt x="123444" y="16764"/>
                  </a:lnTo>
                  <a:lnTo>
                    <a:pt x="127508" y="16764"/>
                  </a:lnTo>
                  <a:lnTo>
                    <a:pt x="121920" y="18288"/>
                  </a:lnTo>
                  <a:close/>
                </a:path>
                <a:path w="2338070" h="998220">
                  <a:moveTo>
                    <a:pt x="94488" y="30480"/>
                  </a:moveTo>
                  <a:lnTo>
                    <a:pt x="94488" y="28956"/>
                  </a:lnTo>
                  <a:lnTo>
                    <a:pt x="97231" y="28956"/>
                  </a:lnTo>
                  <a:lnTo>
                    <a:pt x="94488" y="30480"/>
                  </a:lnTo>
                  <a:close/>
                </a:path>
                <a:path w="2338070" h="998220">
                  <a:moveTo>
                    <a:pt x="56388" y="57912"/>
                  </a:moveTo>
                  <a:lnTo>
                    <a:pt x="57912" y="56388"/>
                  </a:lnTo>
                  <a:lnTo>
                    <a:pt x="57200" y="57200"/>
                  </a:lnTo>
                  <a:lnTo>
                    <a:pt x="56388" y="57912"/>
                  </a:lnTo>
                  <a:close/>
                </a:path>
                <a:path w="2338070" h="998220">
                  <a:moveTo>
                    <a:pt x="57200" y="57200"/>
                  </a:moveTo>
                  <a:lnTo>
                    <a:pt x="57912" y="56388"/>
                  </a:lnTo>
                  <a:lnTo>
                    <a:pt x="58129" y="56388"/>
                  </a:lnTo>
                  <a:lnTo>
                    <a:pt x="57200" y="57200"/>
                  </a:lnTo>
                  <a:close/>
                </a:path>
                <a:path w="2338070" h="998220">
                  <a:moveTo>
                    <a:pt x="56578" y="57912"/>
                  </a:moveTo>
                  <a:lnTo>
                    <a:pt x="56388" y="57912"/>
                  </a:lnTo>
                  <a:lnTo>
                    <a:pt x="57200" y="57200"/>
                  </a:lnTo>
                  <a:lnTo>
                    <a:pt x="56578" y="57912"/>
                  </a:lnTo>
                  <a:close/>
                </a:path>
                <a:path w="2338070" h="998220">
                  <a:moveTo>
                    <a:pt x="30480" y="94488"/>
                  </a:moveTo>
                  <a:lnTo>
                    <a:pt x="30480" y="92964"/>
                  </a:lnTo>
                  <a:lnTo>
                    <a:pt x="31326" y="92964"/>
                  </a:lnTo>
                  <a:lnTo>
                    <a:pt x="30480" y="94488"/>
                  </a:lnTo>
                  <a:close/>
                </a:path>
                <a:path w="2338070" h="998220">
                  <a:moveTo>
                    <a:pt x="13716" y="138684"/>
                  </a:moveTo>
                  <a:lnTo>
                    <a:pt x="13716" y="137160"/>
                  </a:lnTo>
                  <a:lnTo>
                    <a:pt x="14131" y="137160"/>
                  </a:lnTo>
                  <a:lnTo>
                    <a:pt x="13716" y="138684"/>
                  </a:lnTo>
                  <a:close/>
                </a:path>
                <a:path w="2338070" h="998220">
                  <a:moveTo>
                    <a:pt x="10668" y="170688"/>
                  </a:moveTo>
                  <a:lnTo>
                    <a:pt x="10668" y="169164"/>
                  </a:lnTo>
                  <a:lnTo>
                    <a:pt x="10806" y="169164"/>
                  </a:lnTo>
                  <a:lnTo>
                    <a:pt x="10668" y="170688"/>
                  </a:lnTo>
                  <a:close/>
                </a:path>
                <a:path w="2338070" h="998220">
                  <a:moveTo>
                    <a:pt x="10668" y="993648"/>
                  </a:moveTo>
                  <a:lnTo>
                    <a:pt x="6096" y="987552"/>
                  </a:lnTo>
                  <a:lnTo>
                    <a:pt x="10668" y="987552"/>
                  </a:lnTo>
                  <a:lnTo>
                    <a:pt x="10668" y="993648"/>
                  </a:lnTo>
                  <a:close/>
                </a:path>
                <a:path w="2338070" h="998220">
                  <a:moveTo>
                    <a:pt x="2327148" y="993648"/>
                  </a:moveTo>
                  <a:lnTo>
                    <a:pt x="10668" y="993648"/>
                  </a:lnTo>
                  <a:lnTo>
                    <a:pt x="10668" y="987552"/>
                  </a:lnTo>
                  <a:lnTo>
                    <a:pt x="2327148" y="987552"/>
                  </a:lnTo>
                  <a:lnTo>
                    <a:pt x="2327148" y="993648"/>
                  </a:lnTo>
                  <a:close/>
                </a:path>
                <a:path w="2338070" h="998220">
                  <a:moveTo>
                    <a:pt x="2337816" y="993648"/>
                  </a:moveTo>
                  <a:lnTo>
                    <a:pt x="2327148" y="993648"/>
                  </a:lnTo>
                  <a:lnTo>
                    <a:pt x="2333244" y="987552"/>
                  </a:lnTo>
                  <a:lnTo>
                    <a:pt x="2337816" y="987552"/>
                  </a:lnTo>
                  <a:lnTo>
                    <a:pt x="2337816" y="993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1943132" y="3219726"/>
            <a:ext cx="1120140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65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6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Calibri"/>
                <a:cs typeface="Calibri"/>
              </a:rPr>
              <a:t>Talent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3656076" y="3008375"/>
            <a:ext cx="2338070" cy="998219"/>
            <a:chOff x="3656076" y="3008375"/>
            <a:chExt cx="2338070" cy="998219"/>
          </a:xfrm>
        </p:grpSpPr>
        <p:sp>
          <p:nvSpPr>
            <p:cNvPr id="37" name="object 37" descr=""/>
            <p:cNvSpPr/>
            <p:nvPr/>
          </p:nvSpPr>
          <p:spPr>
            <a:xfrm>
              <a:off x="3662172" y="3012947"/>
              <a:ext cx="2327275" cy="989330"/>
            </a:xfrm>
            <a:custGeom>
              <a:avLst/>
              <a:gdLst/>
              <a:ahLst/>
              <a:cxnLst/>
              <a:rect l="l" t="t" r="r" b="b"/>
              <a:pathLst>
                <a:path w="2327275" h="989329">
                  <a:moveTo>
                    <a:pt x="2327147" y="989075"/>
                  </a:moveTo>
                  <a:lnTo>
                    <a:pt x="0" y="989075"/>
                  </a:lnTo>
                  <a:lnTo>
                    <a:pt x="0" y="0"/>
                  </a:lnTo>
                  <a:lnTo>
                    <a:pt x="2162556" y="0"/>
                  </a:lnTo>
                  <a:lnTo>
                    <a:pt x="2205968" y="5947"/>
                  </a:lnTo>
                  <a:lnTo>
                    <a:pt x="2245190" y="22690"/>
                  </a:lnTo>
                  <a:lnTo>
                    <a:pt x="2278570" y="48577"/>
                  </a:lnTo>
                  <a:lnTo>
                    <a:pt x="2304457" y="81957"/>
                  </a:lnTo>
                  <a:lnTo>
                    <a:pt x="2321199" y="121179"/>
                  </a:lnTo>
                  <a:lnTo>
                    <a:pt x="2327147" y="164591"/>
                  </a:lnTo>
                  <a:lnTo>
                    <a:pt x="2327147" y="989075"/>
                  </a:lnTo>
                  <a:close/>
                </a:path>
              </a:pathLst>
            </a:custGeom>
            <a:solidFill>
              <a:srgbClr val="759E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656076" y="3008375"/>
              <a:ext cx="2338070" cy="998219"/>
            </a:xfrm>
            <a:custGeom>
              <a:avLst/>
              <a:gdLst/>
              <a:ahLst/>
              <a:cxnLst/>
              <a:rect l="l" t="t" r="r" b="b"/>
              <a:pathLst>
                <a:path w="2338070" h="998220">
                  <a:moveTo>
                    <a:pt x="2337816" y="998220"/>
                  </a:moveTo>
                  <a:lnTo>
                    <a:pt x="0" y="998220"/>
                  </a:lnTo>
                  <a:lnTo>
                    <a:pt x="0" y="0"/>
                  </a:lnTo>
                  <a:lnTo>
                    <a:pt x="2168651" y="0"/>
                  </a:lnTo>
                  <a:lnTo>
                    <a:pt x="2202180" y="3048"/>
                  </a:lnTo>
                  <a:lnTo>
                    <a:pt x="2207768" y="4572"/>
                  </a:lnTo>
                  <a:lnTo>
                    <a:pt x="10668" y="4572"/>
                  </a:lnTo>
                  <a:lnTo>
                    <a:pt x="6096" y="10668"/>
                  </a:lnTo>
                  <a:lnTo>
                    <a:pt x="10668" y="10668"/>
                  </a:lnTo>
                  <a:lnTo>
                    <a:pt x="10668" y="987552"/>
                  </a:lnTo>
                  <a:lnTo>
                    <a:pt x="6096" y="987552"/>
                  </a:lnTo>
                  <a:lnTo>
                    <a:pt x="10668" y="993648"/>
                  </a:lnTo>
                  <a:lnTo>
                    <a:pt x="2337816" y="993648"/>
                  </a:lnTo>
                  <a:lnTo>
                    <a:pt x="2337816" y="998220"/>
                  </a:lnTo>
                  <a:close/>
                </a:path>
                <a:path w="2338070" h="998220">
                  <a:moveTo>
                    <a:pt x="10668" y="10668"/>
                  </a:moveTo>
                  <a:lnTo>
                    <a:pt x="6096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338070" h="998220">
                  <a:moveTo>
                    <a:pt x="2244852" y="30480"/>
                  </a:moveTo>
                  <a:lnTo>
                    <a:pt x="2229612" y="22860"/>
                  </a:lnTo>
                  <a:lnTo>
                    <a:pt x="2215896" y="18288"/>
                  </a:lnTo>
                  <a:lnTo>
                    <a:pt x="2200655" y="13716"/>
                  </a:lnTo>
                  <a:lnTo>
                    <a:pt x="2183892" y="10668"/>
                  </a:lnTo>
                  <a:lnTo>
                    <a:pt x="10668" y="10668"/>
                  </a:lnTo>
                  <a:lnTo>
                    <a:pt x="10668" y="4572"/>
                  </a:lnTo>
                  <a:lnTo>
                    <a:pt x="2207768" y="4572"/>
                  </a:lnTo>
                  <a:lnTo>
                    <a:pt x="2218944" y="7620"/>
                  </a:lnTo>
                  <a:lnTo>
                    <a:pt x="2249424" y="19812"/>
                  </a:lnTo>
                  <a:lnTo>
                    <a:pt x="2263140" y="28956"/>
                  </a:lnTo>
                  <a:lnTo>
                    <a:pt x="2243328" y="28956"/>
                  </a:lnTo>
                  <a:lnTo>
                    <a:pt x="2244852" y="30480"/>
                  </a:lnTo>
                  <a:close/>
                </a:path>
                <a:path w="2338070" h="998220">
                  <a:moveTo>
                    <a:pt x="2280615" y="57200"/>
                  </a:moveTo>
                  <a:lnTo>
                    <a:pt x="2269236" y="47244"/>
                  </a:lnTo>
                  <a:lnTo>
                    <a:pt x="2257044" y="38100"/>
                  </a:lnTo>
                  <a:lnTo>
                    <a:pt x="2243328" y="28956"/>
                  </a:lnTo>
                  <a:lnTo>
                    <a:pt x="2263140" y="28956"/>
                  </a:lnTo>
                  <a:lnTo>
                    <a:pt x="2276856" y="38100"/>
                  </a:lnTo>
                  <a:lnTo>
                    <a:pt x="2287524" y="50292"/>
                  </a:lnTo>
                  <a:lnTo>
                    <a:pt x="2293620" y="56388"/>
                  </a:lnTo>
                  <a:lnTo>
                    <a:pt x="2279904" y="56388"/>
                  </a:lnTo>
                  <a:lnTo>
                    <a:pt x="2280615" y="57200"/>
                  </a:lnTo>
                  <a:close/>
                </a:path>
                <a:path w="2338070" h="998220">
                  <a:moveTo>
                    <a:pt x="2281428" y="57912"/>
                  </a:moveTo>
                  <a:lnTo>
                    <a:pt x="2280615" y="57200"/>
                  </a:lnTo>
                  <a:lnTo>
                    <a:pt x="2279904" y="56388"/>
                  </a:lnTo>
                  <a:lnTo>
                    <a:pt x="2281428" y="57912"/>
                  </a:lnTo>
                  <a:close/>
                </a:path>
                <a:path w="2338070" h="998220">
                  <a:moveTo>
                    <a:pt x="2295144" y="57912"/>
                  </a:moveTo>
                  <a:lnTo>
                    <a:pt x="2281428" y="57912"/>
                  </a:lnTo>
                  <a:lnTo>
                    <a:pt x="2279904" y="56388"/>
                  </a:lnTo>
                  <a:lnTo>
                    <a:pt x="2293620" y="56388"/>
                  </a:lnTo>
                  <a:lnTo>
                    <a:pt x="2295144" y="57912"/>
                  </a:lnTo>
                  <a:close/>
                </a:path>
                <a:path w="2338070" h="998220">
                  <a:moveTo>
                    <a:pt x="2308860" y="94488"/>
                  </a:moveTo>
                  <a:lnTo>
                    <a:pt x="2299716" y="80772"/>
                  </a:lnTo>
                  <a:lnTo>
                    <a:pt x="2290572" y="68580"/>
                  </a:lnTo>
                  <a:lnTo>
                    <a:pt x="2280615" y="57200"/>
                  </a:lnTo>
                  <a:lnTo>
                    <a:pt x="2281428" y="57912"/>
                  </a:lnTo>
                  <a:lnTo>
                    <a:pt x="2295144" y="57912"/>
                  </a:lnTo>
                  <a:lnTo>
                    <a:pt x="2299716" y="62484"/>
                  </a:lnTo>
                  <a:lnTo>
                    <a:pt x="2308860" y="74676"/>
                  </a:lnTo>
                  <a:lnTo>
                    <a:pt x="2318004" y="88392"/>
                  </a:lnTo>
                  <a:lnTo>
                    <a:pt x="2319832" y="92964"/>
                  </a:lnTo>
                  <a:lnTo>
                    <a:pt x="2308860" y="92964"/>
                  </a:lnTo>
                  <a:lnTo>
                    <a:pt x="2308860" y="94488"/>
                  </a:lnTo>
                  <a:close/>
                </a:path>
                <a:path w="2338070" h="998220">
                  <a:moveTo>
                    <a:pt x="2331442" y="123444"/>
                  </a:moveTo>
                  <a:lnTo>
                    <a:pt x="2321052" y="123444"/>
                  </a:lnTo>
                  <a:lnTo>
                    <a:pt x="2308860" y="92964"/>
                  </a:lnTo>
                  <a:lnTo>
                    <a:pt x="2319832" y="92964"/>
                  </a:lnTo>
                  <a:lnTo>
                    <a:pt x="2330196" y="118872"/>
                  </a:lnTo>
                  <a:lnTo>
                    <a:pt x="2331442" y="123444"/>
                  </a:lnTo>
                  <a:close/>
                </a:path>
                <a:path w="2338070" h="998220">
                  <a:moveTo>
                    <a:pt x="2324100" y="138684"/>
                  </a:moveTo>
                  <a:lnTo>
                    <a:pt x="2319528" y="121920"/>
                  </a:lnTo>
                  <a:lnTo>
                    <a:pt x="2321052" y="123444"/>
                  </a:lnTo>
                  <a:lnTo>
                    <a:pt x="2331442" y="123444"/>
                  </a:lnTo>
                  <a:lnTo>
                    <a:pt x="2334768" y="135636"/>
                  </a:lnTo>
                  <a:lnTo>
                    <a:pt x="2335045" y="137160"/>
                  </a:lnTo>
                  <a:lnTo>
                    <a:pt x="2324100" y="137160"/>
                  </a:lnTo>
                  <a:lnTo>
                    <a:pt x="2324100" y="138684"/>
                  </a:lnTo>
                  <a:close/>
                </a:path>
                <a:path w="2338070" h="998220">
                  <a:moveTo>
                    <a:pt x="2327148" y="993648"/>
                  </a:moveTo>
                  <a:lnTo>
                    <a:pt x="2327148" y="153924"/>
                  </a:lnTo>
                  <a:lnTo>
                    <a:pt x="2324100" y="137160"/>
                  </a:lnTo>
                  <a:lnTo>
                    <a:pt x="2335045" y="137160"/>
                  </a:lnTo>
                  <a:lnTo>
                    <a:pt x="2337816" y="152400"/>
                  </a:lnTo>
                  <a:lnTo>
                    <a:pt x="2337816" y="987552"/>
                  </a:lnTo>
                  <a:lnTo>
                    <a:pt x="2333244" y="987552"/>
                  </a:lnTo>
                  <a:lnTo>
                    <a:pt x="2327148" y="993648"/>
                  </a:lnTo>
                  <a:close/>
                </a:path>
                <a:path w="2338070" h="998220">
                  <a:moveTo>
                    <a:pt x="10668" y="993648"/>
                  </a:moveTo>
                  <a:lnTo>
                    <a:pt x="6096" y="987552"/>
                  </a:lnTo>
                  <a:lnTo>
                    <a:pt x="10668" y="987552"/>
                  </a:lnTo>
                  <a:lnTo>
                    <a:pt x="10668" y="993648"/>
                  </a:lnTo>
                  <a:close/>
                </a:path>
                <a:path w="2338070" h="998220">
                  <a:moveTo>
                    <a:pt x="2327148" y="993648"/>
                  </a:moveTo>
                  <a:lnTo>
                    <a:pt x="10668" y="993648"/>
                  </a:lnTo>
                  <a:lnTo>
                    <a:pt x="10668" y="987552"/>
                  </a:lnTo>
                  <a:lnTo>
                    <a:pt x="2327148" y="987552"/>
                  </a:lnTo>
                  <a:lnTo>
                    <a:pt x="2327148" y="993648"/>
                  </a:lnTo>
                  <a:close/>
                </a:path>
                <a:path w="2338070" h="998220">
                  <a:moveTo>
                    <a:pt x="2337816" y="993648"/>
                  </a:moveTo>
                  <a:lnTo>
                    <a:pt x="2327148" y="993648"/>
                  </a:lnTo>
                  <a:lnTo>
                    <a:pt x="2333244" y="987552"/>
                  </a:lnTo>
                  <a:lnTo>
                    <a:pt x="2337816" y="987552"/>
                  </a:lnTo>
                  <a:lnTo>
                    <a:pt x="2337816" y="993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3994398" y="3219726"/>
            <a:ext cx="1672589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650" spc="-10">
                <a:solidFill>
                  <a:srgbClr val="FFFFFF"/>
                </a:solidFill>
                <a:latin typeface="Calibri"/>
                <a:cs typeface="Calibri"/>
              </a:rPr>
              <a:t>Sustainable</a:t>
            </a:r>
            <a:r>
              <a:rPr dirty="0" sz="165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328927" y="3995928"/>
            <a:ext cx="2338070" cy="998219"/>
            <a:chOff x="1328927" y="3995928"/>
            <a:chExt cx="2338070" cy="998219"/>
          </a:xfrm>
        </p:grpSpPr>
        <p:sp>
          <p:nvSpPr>
            <p:cNvPr id="41" name="object 41" descr=""/>
            <p:cNvSpPr/>
            <p:nvPr/>
          </p:nvSpPr>
          <p:spPr>
            <a:xfrm>
              <a:off x="1335024" y="4002024"/>
              <a:ext cx="2327275" cy="988060"/>
            </a:xfrm>
            <a:custGeom>
              <a:avLst/>
              <a:gdLst/>
              <a:ahLst/>
              <a:cxnLst/>
              <a:rect l="l" t="t" r="r" b="b"/>
              <a:pathLst>
                <a:path w="2327275" h="988060">
                  <a:moveTo>
                    <a:pt x="2327148" y="987552"/>
                  </a:moveTo>
                  <a:lnTo>
                    <a:pt x="164591" y="987552"/>
                  </a:lnTo>
                  <a:lnTo>
                    <a:pt x="120649" y="981604"/>
                  </a:lnTo>
                  <a:lnTo>
                    <a:pt x="81279" y="964861"/>
                  </a:lnTo>
                  <a:lnTo>
                    <a:pt x="48005" y="938974"/>
                  </a:lnTo>
                  <a:lnTo>
                    <a:pt x="22351" y="905594"/>
                  </a:lnTo>
                  <a:lnTo>
                    <a:pt x="5841" y="866372"/>
                  </a:lnTo>
                  <a:lnTo>
                    <a:pt x="0" y="822959"/>
                  </a:lnTo>
                  <a:lnTo>
                    <a:pt x="0" y="0"/>
                  </a:lnTo>
                  <a:lnTo>
                    <a:pt x="2327148" y="0"/>
                  </a:lnTo>
                  <a:lnTo>
                    <a:pt x="2327148" y="987552"/>
                  </a:lnTo>
                  <a:close/>
                </a:path>
              </a:pathLst>
            </a:custGeom>
            <a:solidFill>
              <a:srgbClr val="BC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328927" y="3995928"/>
              <a:ext cx="2338070" cy="998219"/>
            </a:xfrm>
            <a:custGeom>
              <a:avLst/>
              <a:gdLst/>
              <a:ahLst/>
              <a:cxnLst/>
              <a:rect l="l" t="t" r="r" b="b"/>
              <a:pathLst>
                <a:path w="2338070" h="998220">
                  <a:moveTo>
                    <a:pt x="2337816" y="998220"/>
                  </a:moveTo>
                  <a:lnTo>
                    <a:pt x="152400" y="998220"/>
                  </a:lnTo>
                  <a:lnTo>
                    <a:pt x="135636" y="995172"/>
                  </a:lnTo>
                  <a:lnTo>
                    <a:pt x="88391" y="978408"/>
                  </a:lnTo>
                  <a:lnTo>
                    <a:pt x="50291" y="949452"/>
                  </a:lnTo>
                  <a:lnTo>
                    <a:pt x="21336" y="909828"/>
                  </a:lnTo>
                  <a:lnTo>
                    <a:pt x="3048" y="862584"/>
                  </a:lnTo>
                  <a:lnTo>
                    <a:pt x="0" y="829056"/>
                  </a:lnTo>
                  <a:lnTo>
                    <a:pt x="0" y="0"/>
                  </a:lnTo>
                  <a:lnTo>
                    <a:pt x="2337816" y="0"/>
                  </a:lnTo>
                  <a:lnTo>
                    <a:pt x="2337816" y="6095"/>
                  </a:lnTo>
                  <a:lnTo>
                    <a:pt x="10667" y="6095"/>
                  </a:lnTo>
                  <a:lnTo>
                    <a:pt x="6095" y="10668"/>
                  </a:lnTo>
                  <a:lnTo>
                    <a:pt x="10667" y="10668"/>
                  </a:lnTo>
                  <a:lnTo>
                    <a:pt x="10667" y="829056"/>
                  </a:lnTo>
                  <a:lnTo>
                    <a:pt x="12053" y="844296"/>
                  </a:lnTo>
                  <a:lnTo>
                    <a:pt x="10667" y="844296"/>
                  </a:lnTo>
                  <a:lnTo>
                    <a:pt x="13716" y="861060"/>
                  </a:lnTo>
                  <a:lnTo>
                    <a:pt x="22860" y="891540"/>
                  </a:lnTo>
                  <a:lnTo>
                    <a:pt x="23622" y="891540"/>
                  </a:lnTo>
                  <a:lnTo>
                    <a:pt x="30479" y="905256"/>
                  </a:lnTo>
                  <a:lnTo>
                    <a:pt x="31326" y="905256"/>
                  </a:lnTo>
                  <a:lnTo>
                    <a:pt x="38100" y="917448"/>
                  </a:lnTo>
                  <a:lnTo>
                    <a:pt x="47244" y="929640"/>
                  </a:lnTo>
                  <a:lnTo>
                    <a:pt x="57912" y="941832"/>
                  </a:lnTo>
                  <a:lnTo>
                    <a:pt x="56387" y="941832"/>
                  </a:lnTo>
                  <a:lnTo>
                    <a:pt x="68579" y="952500"/>
                  </a:lnTo>
                  <a:lnTo>
                    <a:pt x="70321" y="952500"/>
                  </a:lnTo>
                  <a:lnTo>
                    <a:pt x="80771" y="961644"/>
                  </a:lnTo>
                  <a:lnTo>
                    <a:pt x="83057" y="961644"/>
                  </a:lnTo>
                  <a:lnTo>
                    <a:pt x="94487" y="969264"/>
                  </a:lnTo>
                  <a:lnTo>
                    <a:pt x="108204" y="975360"/>
                  </a:lnTo>
                  <a:lnTo>
                    <a:pt x="123444" y="981456"/>
                  </a:lnTo>
                  <a:lnTo>
                    <a:pt x="121920" y="981456"/>
                  </a:lnTo>
                  <a:lnTo>
                    <a:pt x="138683" y="984504"/>
                  </a:lnTo>
                  <a:lnTo>
                    <a:pt x="137160" y="984504"/>
                  </a:lnTo>
                  <a:lnTo>
                    <a:pt x="153924" y="987552"/>
                  </a:lnTo>
                  <a:lnTo>
                    <a:pt x="2327148" y="987552"/>
                  </a:lnTo>
                  <a:lnTo>
                    <a:pt x="2327148" y="993648"/>
                  </a:lnTo>
                  <a:lnTo>
                    <a:pt x="2337816" y="993648"/>
                  </a:lnTo>
                  <a:lnTo>
                    <a:pt x="2337816" y="998220"/>
                  </a:lnTo>
                  <a:close/>
                </a:path>
                <a:path w="2338070" h="998220">
                  <a:moveTo>
                    <a:pt x="10667" y="10668"/>
                  </a:moveTo>
                  <a:lnTo>
                    <a:pt x="6095" y="10668"/>
                  </a:lnTo>
                  <a:lnTo>
                    <a:pt x="10667" y="6095"/>
                  </a:lnTo>
                  <a:lnTo>
                    <a:pt x="10667" y="10668"/>
                  </a:lnTo>
                  <a:close/>
                </a:path>
                <a:path w="2338070" h="998220">
                  <a:moveTo>
                    <a:pt x="2327148" y="10668"/>
                  </a:moveTo>
                  <a:lnTo>
                    <a:pt x="10667" y="10668"/>
                  </a:lnTo>
                  <a:lnTo>
                    <a:pt x="10667" y="6095"/>
                  </a:lnTo>
                  <a:lnTo>
                    <a:pt x="2327148" y="6095"/>
                  </a:lnTo>
                  <a:lnTo>
                    <a:pt x="2327148" y="10668"/>
                  </a:lnTo>
                  <a:close/>
                </a:path>
                <a:path w="2338070" h="998220">
                  <a:moveTo>
                    <a:pt x="2327148" y="993648"/>
                  </a:moveTo>
                  <a:lnTo>
                    <a:pt x="2327148" y="6095"/>
                  </a:lnTo>
                  <a:lnTo>
                    <a:pt x="2333244" y="10668"/>
                  </a:lnTo>
                  <a:lnTo>
                    <a:pt x="2337816" y="10668"/>
                  </a:lnTo>
                  <a:lnTo>
                    <a:pt x="2337816" y="987552"/>
                  </a:lnTo>
                  <a:lnTo>
                    <a:pt x="2333244" y="987552"/>
                  </a:lnTo>
                  <a:lnTo>
                    <a:pt x="2327148" y="993648"/>
                  </a:lnTo>
                  <a:close/>
                </a:path>
                <a:path w="2338070" h="998220">
                  <a:moveTo>
                    <a:pt x="2337816" y="10668"/>
                  </a:moveTo>
                  <a:lnTo>
                    <a:pt x="2333244" y="10668"/>
                  </a:lnTo>
                  <a:lnTo>
                    <a:pt x="2327148" y="6095"/>
                  </a:lnTo>
                  <a:lnTo>
                    <a:pt x="2337816" y="6095"/>
                  </a:lnTo>
                  <a:lnTo>
                    <a:pt x="2337816" y="10668"/>
                  </a:lnTo>
                  <a:close/>
                </a:path>
                <a:path w="2338070" h="998220">
                  <a:moveTo>
                    <a:pt x="12191" y="845820"/>
                  </a:moveTo>
                  <a:lnTo>
                    <a:pt x="10667" y="844296"/>
                  </a:lnTo>
                  <a:lnTo>
                    <a:pt x="12053" y="844296"/>
                  </a:lnTo>
                  <a:lnTo>
                    <a:pt x="12191" y="845820"/>
                  </a:lnTo>
                  <a:close/>
                </a:path>
                <a:path w="2338070" h="998220">
                  <a:moveTo>
                    <a:pt x="23622" y="891540"/>
                  </a:moveTo>
                  <a:lnTo>
                    <a:pt x="22860" y="891540"/>
                  </a:lnTo>
                  <a:lnTo>
                    <a:pt x="22860" y="890016"/>
                  </a:lnTo>
                  <a:lnTo>
                    <a:pt x="23622" y="891540"/>
                  </a:lnTo>
                  <a:close/>
                </a:path>
                <a:path w="2338070" h="998220">
                  <a:moveTo>
                    <a:pt x="31326" y="905256"/>
                  </a:moveTo>
                  <a:lnTo>
                    <a:pt x="30479" y="905256"/>
                  </a:lnTo>
                  <a:lnTo>
                    <a:pt x="30479" y="903732"/>
                  </a:lnTo>
                  <a:lnTo>
                    <a:pt x="31326" y="905256"/>
                  </a:lnTo>
                  <a:close/>
                </a:path>
                <a:path w="2338070" h="998220">
                  <a:moveTo>
                    <a:pt x="70321" y="952500"/>
                  </a:moveTo>
                  <a:lnTo>
                    <a:pt x="68579" y="952500"/>
                  </a:lnTo>
                  <a:lnTo>
                    <a:pt x="68579" y="950976"/>
                  </a:lnTo>
                  <a:lnTo>
                    <a:pt x="70321" y="952500"/>
                  </a:lnTo>
                  <a:close/>
                </a:path>
                <a:path w="2338070" h="998220">
                  <a:moveTo>
                    <a:pt x="83057" y="961644"/>
                  </a:moveTo>
                  <a:lnTo>
                    <a:pt x="80771" y="961644"/>
                  </a:lnTo>
                  <a:lnTo>
                    <a:pt x="80771" y="960120"/>
                  </a:lnTo>
                  <a:lnTo>
                    <a:pt x="83057" y="961644"/>
                  </a:lnTo>
                  <a:close/>
                </a:path>
                <a:path w="2338070" h="998220">
                  <a:moveTo>
                    <a:pt x="2337816" y="993648"/>
                  </a:moveTo>
                  <a:lnTo>
                    <a:pt x="2327148" y="993648"/>
                  </a:lnTo>
                  <a:lnTo>
                    <a:pt x="2333244" y="987552"/>
                  </a:lnTo>
                  <a:lnTo>
                    <a:pt x="2337816" y="987552"/>
                  </a:lnTo>
                  <a:lnTo>
                    <a:pt x="2337816" y="993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447267" y="4454183"/>
            <a:ext cx="2099310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-10">
                <a:solidFill>
                  <a:srgbClr val="1F3864"/>
                </a:solidFill>
                <a:latin typeface="Calibri"/>
                <a:cs typeface="Calibri"/>
              </a:rPr>
              <a:t>Infrastructure</a:t>
            </a:r>
            <a:r>
              <a:rPr dirty="0" sz="1650" spc="-5">
                <a:solidFill>
                  <a:srgbClr val="1F3864"/>
                </a:solidFill>
                <a:latin typeface="Calibri"/>
                <a:cs typeface="Calibri"/>
              </a:rPr>
              <a:t> </a:t>
            </a:r>
            <a:r>
              <a:rPr dirty="0" sz="1650" spc="-10">
                <a:solidFill>
                  <a:srgbClr val="1F3864"/>
                </a:solidFill>
                <a:latin typeface="Calibri"/>
                <a:cs typeface="Calibri"/>
              </a:rPr>
              <a:t>Readiness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3656076" y="3995927"/>
            <a:ext cx="2338070" cy="998219"/>
            <a:chOff x="3656076" y="3995927"/>
            <a:chExt cx="2338070" cy="998219"/>
          </a:xfrm>
        </p:grpSpPr>
        <p:sp>
          <p:nvSpPr>
            <p:cNvPr id="45" name="object 45" descr=""/>
            <p:cNvSpPr/>
            <p:nvPr/>
          </p:nvSpPr>
          <p:spPr>
            <a:xfrm>
              <a:off x="3662171" y="4002023"/>
              <a:ext cx="2327275" cy="988060"/>
            </a:xfrm>
            <a:custGeom>
              <a:avLst/>
              <a:gdLst/>
              <a:ahLst/>
              <a:cxnLst/>
              <a:rect l="l" t="t" r="r" b="b"/>
              <a:pathLst>
                <a:path w="2327275" h="988060">
                  <a:moveTo>
                    <a:pt x="2162556" y="987552"/>
                  </a:moveTo>
                  <a:lnTo>
                    <a:pt x="0" y="987552"/>
                  </a:lnTo>
                  <a:lnTo>
                    <a:pt x="0" y="0"/>
                  </a:lnTo>
                  <a:lnTo>
                    <a:pt x="2327147" y="0"/>
                  </a:lnTo>
                  <a:lnTo>
                    <a:pt x="2327147" y="822959"/>
                  </a:lnTo>
                  <a:lnTo>
                    <a:pt x="2321199" y="866372"/>
                  </a:lnTo>
                  <a:lnTo>
                    <a:pt x="2304457" y="905594"/>
                  </a:lnTo>
                  <a:lnTo>
                    <a:pt x="2278570" y="938974"/>
                  </a:lnTo>
                  <a:lnTo>
                    <a:pt x="2245190" y="964861"/>
                  </a:lnTo>
                  <a:lnTo>
                    <a:pt x="2205968" y="981604"/>
                  </a:lnTo>
                  <a:lnTo>
                    <a:pt x="2162556" y="987552"/>
                  </a:lnTo>
                  <a:close/>
                </a:path>
              </a:pathLst>
            </a:custGeom>
            <a:solidFill>
              <a:srgbClr val="759E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3656076" y="3995927"/>
              <a:ext cx="2338070" cy="998219"/>
            </a:xfrm>
            <a:custGeom>
              <a:avLst/>
              <a:gdLst/>
              <a:ahLst/>
              <a:cxnLst/>
              <a:rect l="l" t="t" r="r" b="b"/>
              <a:pathLst>
                <a:path w="2338070" h="998220">
                  <a:moveTo>
                    <a:pt x="2185416" y="998220"/>
                  </a:moveTo>
                  <a:lnTo>
                    <a:pt x="0" y="998220"/>
                  </a:lnTo>
                  <a:lnTo>
                    <a:pt x="0" y="0"/>
                  </a:lnTo>
                  <a:lnTo>
                    <a:pt x="2337816" y="0"/>
                  </a:lnTo>
                  <a:lnTo>
                    <a:pt x="2337816" y="6096"/>
                  </a:lnTo>
                  <a:lnTo>
                    <a:pt x="10667" y="6096"/>
                  </a:lnTo>
                  <a:lnTo>
                    <a:pt x="6095" y="10668"/>
                  </a:lnTo>
                  <a:lnTo>
                    <a:pt x="10667" y="10668"/>
                  </a:lnTo>
                  <a:lnTo>
                    <a:pt x="10667" y="987552"/>
                  </a:lnTo>
                  <a:lnTo>
                    <a:pt x="6095" y="987552"/>
                  </a:lnTo>
                  <a:lnTo>
                    <a:pt x="10667" y="993648"/>
                  </a:lnTo>
                  <a:lnTo>
                    <a:pt x="2207768" y="993648"/>
                  </a:lnTo>
                  <a:lnTo>
                    <a:pt x="2202180" y="995172"/>
                  </a:lnTo>
                  <a:lnTo>
                    <a:pt x="2185416" y="998220"/>
                  </a:lnTo>
                  <a:close/>
                </a:path>
                <a:path w="2338070" h="998220">
                  <a:moveTo>
                    <a:pt x="10667" y="10668"/>
                  </a:moveTo>
                  <a:lnTo>
                    <a:pt x="6095" y="10668"/>
                  </a:lnTo>
                  <a:lnTo>
                    <a:pt x="10667" y="6096"/>
                  </a:lnTo>
                  <a:lnTo>
                    <a:pt x="10667" y="10668"/>
                  </a:lnTo>
                  <a:close/>
                </a:path>
                <a:path w="2338070" h="998220">
                  <a:moveTo>
                    <a:pt x="2327148" y="10668"/>
                  </a:moveTo>
                  <a:lnTo>
                    <a:pt x="10667" y="10668"/>
                  </a:lnTo>
                  <a:lnTo>
                    <a:pt x="10667" y="6096"/>
                  </a:lnTo>
                  <a:lnTo>
                    <a:pt x="2327148" y="6096"/>
                  </a:lnTo>
                  <a:lnTo>
                    <a:pt x="2327148" y="10668"/>
                  </a:lnTo>
                  <a:close/>
                </a:path>
                <a:path w="2338070" h="998220">
                  <a:moveTo>
                    <a:pt x="2337816" y="845820"/>
                  </a:moveTo>
                  <a:lnTo>
                    <a:pt x="2327148" y="845820"/>
                  </a:lnTo>
                  <a:lnTo>
                    <a:pt x="2327148" y="6096"/>
                  </a:lnTo>
                  <a:lnTo>
                    <a:pt x="2333244" y="10668"/>
                  </a:lnTo>
                  <a:lnTo>
                    <a:pt x="2337816" y="10668"/>
                  </a:lnTo>
                  <a:lnTo>
                    <a:pt x="2337816" y="845820"/>
                  </a:lnTo>
                  <a:close/>
                </a:path>
                <a:path w="2338070" h="998220">
                  <a:moveTo>
                    <a:pt x="2337816" y="10668"/>
                  </a:moveTo>
                  <a:lnTo>
                    <a:pt x="2333244" y="10668"/>
                  </a:lnTo>
                  <a:lnTo>
                    <a:pt x="2327148" y="6096"/>
                  </a:lnTo>
                  <a:lnTo>
                    <a:pt x="2337816" y="6096"/>
                  </a:lnTo>
                  <a:lnTo>
                    <a:pt x="2337816" y="10668"/>
                  </a:lnTo>
                  <a:close/>
                </a:path>
                <a:path w="2338070" h="998220">
                  <a:moveTo>
                    <a:pt x="2325319" y="891540"/>
                  </a:moveTo>
                  <a:lnTo>
                    <a:pt x="2314956" y="891540"/>
                  </a:lnTo>
                  <a:lnTo>
                    <a:pt x="2321052" y="876300"/>
                  </a:lnTo>
                  <a:lnTo>
                    <a:pt x="2319528" y="876300"/>
                  </a:lnTo>
                  <a:lnTo>
                    <a:pt x="2324100" y="861060"/>
                  </a:lnTo>
                  <a:lnTo>
                    <a:pt x="2327148" y="844296"/>
                  </a:lnTo>
                  <a:lnTo>
                    <a:pt x="2327148" y="845820"/>
                  </a:lnTo>
                  <a:lnTo>
                    <a:pt x="2337816" y="845820"/>
                  </a:lnTo>
                  <a:lnTo>
                    <a:pt x="2334768" y="862584"/>
                  </a:lnTo>
                  <a:lnTo>
                    <a:pt x="2330196" y="879348"/>
                  </a:lnTo>
                  <a:lnTo>
                    <a:pt x="2325319" y="891540"/>
                  </a:lnTo>
                  <a:close/>
                </a:path>
                <a:path w="2338070" h="998220">
                  <a:moveTo>
                    <a:pt x="2284476" y="952500"/>
                  </a:moveTo>
                  <a:lnTo>
                    <a:pt x="2269236" y="952500"/>
                  </a:lnTo>
                  <a:lnTo>
                    <a:pt x="2281428" y="941831"/>
                  </a:lnTo>
                  <a:lnTo>
                    <a:pt x="2279904" y="941831"/>
                  </a:lnTo>
                  <a:lnTo>
                    <a:pt x="2290572" y="929640"/>
                  </a:lnTo>
                  <a:lnTo>
                    <a:pt x="2308860" y="905256"/>
                  </a:lnTo>
                  <a:lnTo>
                    <a:pt x="2314956" y="890016"/>
                  </a:lnTo>
                  <a:lnTo>
                    <a:pt x="2314956" y="891540"/>
                  </a:lnTo>
                  <a:lnTo>
                    <a:pt x="2325319" y="891540"/>
                  </a:lnTo>
                  <a:lnTo>
                    <a:pt x="2318004" y="909827"/>
                  </a:lnTo>
                  <a:lnTo>
                    <a:pt x="2299716" y="937260"/>
                  </a:lnTo>
                  <a:lnTo>
                    <a:pt x="2284476" y="952500"/>
                  </a:lnTo>
                  <a:close/>
                </a:path>
                <a:path w="2338070" h="998220">
                  <a:moveTo>
                    <a:pt x="2274570" y="961644"/>
                  </a:moveTo>
                  <a:lnTo>
                    <a:pt x="2257044" y="961644"/>
                  </a:lnTo>
                  <a:lnTo>
                    <a:pt x="2269236" y="950975"/>
                  </a:lnTo>
                  <a:lnTo>
                    <a:pt x="2269236" y="952500"/>
                  </a:lnTo>
                  <a:lnTo>
                    <a:pt x="2284476" y="952500"/>
                  </a:lnTo>
                  <a:lnTo>
                    <a:pt x="2276856" y="960120"/>
                  </a:lnTo>
                  <a:lnTo>
                    <a:pt x="2274570" y="961644"/>
                  </a:lnTo>
                  <a:close/>
                </a:path>
                <a:path w="2338070" h="998220">
                  <a:moveTo>
                    <a:pt x="2207768" y="993648"/>
                  </a:moveTo>
                  <a:lnTo>
                    <a:pt x="10667" y="993648"/>
                  </a:lnTo>
                  <a:lnTo>
                    <a:pt x="10667" y="987552"/>
                  </a:lnTo>
                  <a:lnTo>
                    <a:pt x="2183892" y="987552"/>
                  </a:lnTo>
                  <a:lnTo>
                    <a:pt x="2200656" y="984504"/>
                  </a:lnTo>
                  <a:lnTo>
                    <a:pt x="2199132" y="984504"/>
                  </a:lnTo>
                  <a:lnTo>
                    <a:pt x="2215896" y="981456"/>
                  </a:lnTo>
                  <a:lnTo>
                    <a:pt x="2229612" y="975360"/>
                  </a:lnTo>
                  <a:lnTo>
                    <a:pt x="2244852" y="969264"/>
                  </a:lnTo>
                  <a:lnTo>
                    <a:pt x="2243328" y="969264"/>
                  </a:lnTo>
                  <a:lnTo>
                    <a:pt x="2257044" y="960120"/>
                  </a:lnTo>
                  <a:lnTo>
                    <a:pt x="2257044" y="961644"/>
                  </a:lnTo>
                  <a:lnTo>
                    <a:pt x="2274570" y="961644"/>
                  </a:lnTo>
                  <a:lnTo>
                    <a:pt x="2249424" y="978408"/>
                  </a:lnTo>
                  <a:lnTo>
                    <a:pt x="2234184" y="986028"/>
                  </a:lnTo>
                  <a:lnTo>
                    <a:pt x="2218944" y="990600"/>
                  </a:lnTo>
                  <a:lnTo>
                    <a:pt x="2207768" y="993648"/>
                  </a:lnTo>
                  <a:close/>
                </a:path>
                <a:path w="2338070" h="998220">
                  <a:moveTo>
                    <a:pt x="10667" y="993648"/>
                  </a:moveTo>
                  <a:lnTo>
                    <a:pt x="6095" y="987552"/>
                  </a:lnTo>
                  <a:lnTo>
                    <a:pt x="10667" y="987552"/>
                  </a:lnTo>
                  <a:lnTo>
                    <a:pt x="10667" y="993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4192011" y="4454183"/>
            <a:ext cx="1263650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dirty="0" sz="16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50" spc="-10">
                <a:solidFill>
                  <a:srgbClr val="FFFFFF"/>
                </a:solidFill>
                <a:latin typeface="Calibri"/>
                <a:cs typeface="Calibri"/>
              </a:rPr>
              <a:t>Literate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2761488" y="3651503"/>
            <a:ext cx="1800225" cy="701040"/>
            <a:chOff x="2761488" y="3651503"/>
            <a:chExt cx="1800225" cy="701040"/>
          </a:xfrm>
        </p:grpSpPr>
        <p:sp>
          <p:nvSpPr>
            <p:cNvPr id="49" name="object 49" descr=""/>
            <p:cNvSpPr/>
            <p:nvPr/>
          </p:nvSpPr>
          <p:spPr>
            <a:xfrm>
              <a:off x="2767583" y="3656075"/>
              <a:ext cx="1788160" cy="690880"/>
            </a:xfrm>
            <a:custGeom>
              <a:avLst/>
              <a:gdLst/>
              <a:ahLst/>
              <a:cxnLst/>
              <a:rect l="l" t="t" r="r" b="b"/>
              <a:pathLst>
                <a:path w="1788160" h="690879">
                  <a:moveTo>
                    <a:pt x="1673351" y="690372"/>
                  </a:moveTo>
                  <a:lnTo>
                    <a:pt x="114300" y="690372"/>
                  </a:lnTo>
                  <a:lnTo>
                    <a:pt x="70080" y="681299"/>
                  </a:lnTo>
                  <a:lnTo>
                    <a:pt x="33718" y="656653"/>
                  </a:lnTo>
                  <a:lnTo>
                    <a:pt x="9072" y="620291"/>
                  </a:lnTo>
                  <a:lnTo>
                    <a:pt x="0" y="576072"/>
                  </a:lnTo>
                  <a:lnTo>
                    <a:pt x="0" y="115824"/>
                  </a:lnTo>
                  <a:lnTo>
                    <a:pt x="9072" y="70723"/>
                  </a:lnTo>
                  <a:lnTo>
                    <a:pt x="33718" y="33909"/>
                  </a:lnTo>
                  <a:lnTo>
                    <a:pt x="70080" y="9096"/>
                  </a:lnTo>
                  <a:lnTo>
                    <a:pt x="114300" y="0"/>
                  </a:lnTo>
                  <a:lnTo>
                    <a:pt x="1673351" y="0"/>
                  </a:lnTo>
                  <a:lnTo>
                    <a:pt x="1718214" y="9096"/>
                  </a:lnTo>
                  <a:lnTo>
                    <a:pt x="1754504" y="33909"/>
                  </a:lnTo>
                  <a:lnTo>
                    <a:pt x="1778793" y="70723"/>
                  </a:lnTo>
                  <a:lnTo>
                    <a:pt x="1787651" y="115824"/>
                  </a:lnTo>
                  <a:lnTo>
                    <a:pt x="1787651" y="576072"/>
                  </a:lnTo>
                  <a:lnTo>
                    <a:pt x="1778793" y="620291"/>
                  </a:lnTo>
                  <a:lnTo>
                    <a:pt x="1754504" y="656653"/>
                  </a:lnTo>
                  <a:lnTo>
                    <a:pt x="1718214" y="681299"/>
                  </a:lnTo>
                  <a:lnTo>
                    <a:pt x="1673351" y="690372"/>
                  </a:lnTo>
                  <a:close/>
                </a:path>
              </a:pathLst>
            </a:custGeom>
            <a:solidFill>
              <a:srgbClr val="BCCF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761488" y="3651503"/>
              <a:ext cx="1800225" cy="701040"/>
            </a:xfrm>
            <a:custGeom>
              <a:avLst/>
              <a:gdLst/>
              <a:ahLst/>
              <a:cxnLst/>
              <a:rect l="l" t="t" r="r" b="b"/>
              <a:pathLst>
                <a:path w="1800225" h="701039">
                  <a:moveTo>
                    <a:pt x="1679448" y="701040"/>
                  </a:moveTo>
                  <a:lnTo>
                    <a:pt x="120396" y="701040"/>
                  </a:lnTo>
                  <a:lnTo>
                    <a:pt x="108204" y="699516"/>
                  </a:lnTo>
                  <a:lnTo>
                    <a:pt x="53340" y="679704"/>
                  </a:lnTo>
                  <a:lnTo>
                    <a:pt x="21336" y="647700"/>
                  </a:lnTo>
                  <a:lnTo>
                    <a:pt x="3048" y="605028"/>
                  </a:lnTo>
                  <a:lnTo>
                    <a:pt x="0" y="580644"/>
                  </a:lnTo>
                  <a:lnTo>
                    <a:pt x="0" y="118872"/>
                  </a:lnTo>
                  <a:lnTo>
                    <a:pt x="15240" y="62484"/>
                  </a:lnTo>
                  <a:lnTo>
                    <a:pt x="36576" y="35052"/>
                  </a:lnTo>
                  <a:lnTo>
                    <a:pt x="44196" y="27432"/>
                  </a:lnTo>
                  <a:lnTo>
                    <a:pt x="85344" y="4572"/>
                  </a:lnTo>
                  <a:lnTo>
                    <a:pt x="108204" y="0"/>
                  </a:lnTo>
                  <a:lnTo>
                    <a:pt x="1691640" y="0"/>
                  </a:lnTo>
                  <a:lnTo>
                    <a:pt x="1703832" y="1524"/>
                  </a:lnTo>
                  <a:lnTo>
                    <a:pt x="1714500" y="4572"/>
                  </a:lnTo>
                  <a:lnTo>
                    <a:pt x="1726692" y="9144"/>
                  </a:lnTo>
                  <a:lnTo>
                    <a:pt x="121920" y="9144"/>
                  </a:lnTo>
                  <a:lnTo>
                    <a:pt x="109728" y="10668"/>
                  </a:lnTo>
                  <a:lnTo>
                    <a:pt x="99060" y="12192"/>
                  </a:lnTo>
                  <a:lnTo>
                    <a:pt x="77724" y="18288"/>
                  </a:lnTo>
                  <a:lnTo>
                    <a:pt x="79248" y="18288"/>
                  </a:lnTo>
                  <a:lnTo>
                    <a:pt x="68580" y="22860"/>
                  </a:lnTo>
                  <a:lnTo>
                    <a:pt x="50292" y="35052"/>
                  </a:lnTo>
                  <a:lnTo>
                    <a:pt x="51816" y="35052"/>
                  </a:lnTo>
                  <a:lnTo>
                    <a:pt x="44500" y="41148"/>
                  </a:lnTo>
                  <a:lnTo>
                    <a:pt x="44196" y="41148"/>
                  </a:lnTo>
                  <a:lnTo>
                    <a:pt x="42672" y="42672"/>
                  </a:lnTo>
                  <a:lnTo>
                    <a:pt x="42926" y="42672"/>
                  </a:lnTo>
                  <a:lnTo>
                    <a:pt x="36576" y="50292"/>
                  </a:lnTo>
                  <a:lnTo>
                    <a:pt x="30480" y="57912"/>
                  </a:lnTo>
                  <a:lnTo>
                    <a:pt x="24384" y="67056"/>
                  </a:lnTo>
                  <a:lnTo>
                    <a:pt x="20465" y="76200"/>
                  </a:lnTo>
                  <a:lnTo>
                    <a:pt x="19812" y="76200"/>
                  </a:lnTo>
                  <a:lnTo>
                    <a:pt x="15240" y="86868"/>
                  </a:lnTo>
                  <a:lnTo>
                    <a:pt x="16764" y="86868"/>
                  </a:lnTo>
                  <a:lnTo>
                    <a:pt x="13716" y="97536"/>
                  </a:lnTo>
                  <a:lnTo>
                    <a:pt x="12192" y="108204"/>
                  </a:lnTo>
                  <a:lnTo>
                    <a:pt x="10668" y="120396"/>
                  </a:lnTo>
                  <a:lnTo>
                    <a:pt x="10668" y="580644"/>
                  </a:lnTo>
                  <a:lnTo>
                    <a:pt x="13716" y="601980"/>
                  </a:lnTo>
                  <a:lnTo>
                    <a:pt x="16764" y="612648"/>
                  </a:lnTo>
                  <a:lnTo>
                    <a:pt x="15240" y="612648"/>
                  </a:lnTo>
                  <a:lnTo>
                    <a:pt x="19812" y="623316"/>
                  </a:lnTo>
                  <a:lnTo>
                    <a:pt x="24384" y="632459"/>
                  </a:lnTo>
                  <a:lnTo>
                    <a:pt x="36576" y="650748"/>
                  </a:lnTo>
                  <a:lnTo>
                    <a:pt x="37846" y="650748"/>
                  </a:lnTo>
                  <a:lnTo>
                    <a:pt x="44196" y="658368"/>
                  </a:lnTo>
                  <a:lnTo>
                    <a:pt x="42672" y="658368"/>
                  </a:lnTo>
                  <a:lnTo>
                    <a:pt x="51816" y="664464"/>
                  </a:lnTo>
                  <a:lnTo>
                    <a:pt x="50292" y="664464"/>
                  </a:lnTo>
                  <a:lnTo>
                    <a:pt x="59436" y="672084"/>
                  </a:lnTo>
                  <a:lnTo>
                    <a:pt x="61722" y="672084"/>
                  </a:lnTo>
                  <a:lnTo>
                    <a:pt x="68580" y="676656"/>
                  </a:lnTo>
                  <a:lnTo>
                    <a:pt x="79248" y="681228"/>
                  </a:lnTo>
                  <a:lnTo>
                    <a:pt x="77724" y="681228"/>
                  </a:lnTo>
                  <a:lnTo>
                    <a:pt x="88392" y="685800"/>
                  </a:lnTo>
                  <a:lnTo>
                    <a:pt x="99060" y="687324"/>
                  </a:lnTo>
                  <a:lnTo>
                    <a:pt x="109728" y="690372"/>
                  </a:lnTo>
                  <a:lnTo>
                    <a:pt x="1728978" y="690372"/>
                  </a:lnTo>
                  <a:lnTo>
                    <a:pt x="1726692" y="691896"/>
                  </a:lnTo>
                  <a:lnTo>
                    <a:pt x="1714500" y="694944"/>
                  </a:lnTo>
                  <a:lnTo>
                    <a:pt x="1703832" y="697992"/>
                  </a:lnTo>
                  <a:lnTo>
                    <a:pt x="1679448" y="701040"/>
                  </a:lnTo>
                  <a:close/>
                </a:path>
                <a:path w="1800225" h="701039">
                  <a:moveTo>
                    <a:pt x="1757172" y="42672"/>
                  </a:moveTo>
                  <a:lnTo>
                    <a:pt x="1749551" y="35052"/>
                  </a:lnTo>
                  <a:lnTo>
                    <a:pt x="1731264" y="22860"/>
                  </a:lnTo>
                  <a:lnTo>
                    <a:pt x="1722120" y="18288"/>
                  </a:lnTo>
                  <a:lnTo>
                    <a:pt x="1700784" y="12192"/>
                  </a:lnTo>
                  <a:lnTo>
                    <a:pt x="1702308" y="12192"/>
                  </a:lnTo>
                  <a:lnTo>
                    <a:pt x="1690116" y="10668"/>
                  </a:lnTo>
                  <a:lnTo>
                    <a:pt x="1679448" y="9144"/>
                  </a:lnTo>
                  <a:lnTo>
                    <a:pt x="1726692" y="9144"/>
                  </a:lnTo>
                  <a:lnTo>
                    <a:pt x="1735836" y="13716"/>
                  </a:lnTo>
                  <a:lnTo>
                    <a:pt x="1746504" y="19812"/>
                  </a:lnTo>
                  <a:lnTo>
                    <a:pt x="1764792" y="35052"/>
                  </a:lnTo>
                  <a:lnTo>
                    <a:pt x="1770888" y="41148"/>
                  </a:lnTo>
                  <a:lnTo>
                    <a:pt x="1757172" y="41148"/>
                  </a:lnTo>
                  <a:lnTo>
                    <a:pt x="1757172" y="42672"/>
                  </a:lnTo>
                  <a:close/>
                </a:path>
                <a:path w="1800225" h="701039">
                  <a:moveTo>
                    <a:pt x="42672" y="42672"/>
                  </a:moveTo>
                  <a:lnTo>
                    <a:pt x="44196" y="41148"/>
                  </a:lnTo>
                  <a:lnTo>
                    <a:pt x="43503" y="41979"/>
                  </a:lnTo>
                  <a:lnTo>
                    <a:pt x="42672" y="42672"/>
                  </a:lnTo>
                  <a:close/>
                </a:path>
                <a:path w="1800225" h="701039">
                  <a:moveTo>
                    <a:pt x="43503" y="41979"/>
                  </a:moveTo>
                  <a:lnTo>
                    <a:pt x="44196" y="41148"/>
                  </a:lnTo>
                  <a:lnTo>
                    <a:pt x="44500" y="41148"/>
                  </a:lnTo>
                  <a:lnTo>
                    <a:pt x="43503" y="41979"/>
                  </a:lnTo>
                  <a:close/>
                </a:path>
                <a:path w="1800225" h="701039">
                  <a:moveTo>
                    <a:pt x="1780032" y="77724"/>
                  </a:moveTo>
                  <a:lnTo>
                    <a:pt x="1775459" y="67056"/>
                  </a:lnTo>
                  <a:lnTo>
                    <a:pt x="1770888" y="57912"/>
                  </a:lnTo>
                  <a:lnTo>
                    <a:pt x="1763268" y="50292"/>
                  </a:lnTo>
                  <a:lnTo>
                    <a:pt x="1764792" y="50292"/>
                  </a:lnTo>
                  <a:lnTo>
                    <a:pt x="1757172" y="41148"/>
                  </a:lnTo>
                  <a:lnTo>
                    <a:pt x="1770888" y="41148"/>
                  </a:lnTo>
                  <a:lnTo>
                    <a:pt x="1772412" y="42672"/>
                  </a:lnTo>
                  <a:lnTo>
                    <a:pt x="1778508" y="51816"/>
                  </a:lnTo>
                  <a:lnTo>
                    <a:pt x="1790700" y="73152"/>
                  </a:lnTo>
                  <a:lnTo>
                    <a:pt x="1791570" y="76200"/>
                  </a:lnTo>
                  <a:lnTo>
                    <a:pt x="1780032" y="76200"/>
                  </a:lnTo>
                  <a:lnTo>
                    <a:pt x="1780032" y="77724"/>
                  </a:lnTo>
                  <a:close/>
                </a:path>
                <a:path w="1800225" h="701039">
                  <a:moveTo>
                    <a:pt x="42926" y="42672"/>
                  </a:moveTo>
                  <a:lnTo>
                    <a:pt x="42672" y="42672"/>
                  </a:lnTo>
                  <a:lnTo>
                    <a:pt x="43503" y="41979"/>
                  </a:lnTo>
                  <a:lnTo>
                    <a:pt x="42926" y="42672"/>
                  </a:lnTo>
                  <a:close/>
                </a:path>
                <a:path w="1800225" h="701039">
                  <a:moveTo>
                    <a:pt x="19812" y="77724"/>
                  </a:moveTo>
                  <a:lnTo>
                    <a:pt x="19812" y="76200"/>
                  </a:lnTo>
                  <a:lnTo>
                    <a:pt x="20465" y="76200"/>
                  </a:lnTo>
                  <a:lnTo>
                    <a:pt x="19812" y="77724"/>
                  </a:lnTo>
                  <a:close/>
                </a:path>
                <a:path w="1800225" h="701039">
                  <a:moveTo>
                    <a:pt x="1763268" y="650748"/>
                  </a:moveTo>
                  <a:lnTo>
                    <a:pt x="1770888" y="641604"/>
                  </a:lnTo>
                  <a:lnTo>
                    <a:pt x="1780032" y="623316"/>
                  </a:lnTo>
                  <a:lnTo>
                    <a:pt x="1784604" y="612648"/>
                  </a:lnTo>
                  <a:lnTo>
                    <a:pt x="1786128" y="601980"/>
                  </a:lnTo>
                  <a:lnTo>
                    <a:pt x="1789176" y="591311"/>
                  </a:lnTo>
                  <a:lnTo>
                    <a:pt x="1789176" y="108204"/>
                  </a:lnTo>
                  <a:lnTo>
                    <a:pt x="1786128" y="97536"/>
                  </a:lnTo>
                  <a:lnTo>
                    <a:pt x="1784604" y="86868"/>
                  </a:lnTo>
                  <a:lnTo>
                    <a:pt x="1780032" y="76200"/>
                  </a:lnTo>
                  <a:lnTo>
                    <a:pt x="1791570" y="76200"/>
                  </a:lnTo>
                  <a:lnTo>
                    <a:pt x="1793748" y="83820"/>
                  </a:lnTo>
                  <a:lnTo>
                    <a:pt x="1796796" y="96012"/>
                  </a:lnTo>
                  <a:lnTo>
                    <a:pt x="1798320" y="106680"/>
                  </a:lnTo>
                  <a:lnTo>
                    <a:pt x="1799844" y="118872"/>
                  </a:lnTo>
                  <a:lnTo>
                    <a:pt x="1799844" y="580644"/>
                  </a:lnTo>
                  <a:lnTo>
                    <a:pt x="1796796" y="605028"/>
                  </a:lnTo>
                  <a:lnTo>
                    <a:pt x="1793748" y="615696"/>
                  </a:lnTo>
                  <a:lnTo>
                    <a:pt x="1790700" y="627888"/>
                  </a:lnTo>
                  <a:lnTo>
                    <a:pt x="1784604" y="637032"/>
                  </a:lnTo>
                  <a:lnTo>
                    <a:pt x="1778508" y="647700"/>
                  </a:lnTo>
                  <a:lnTo>
                    <a:pt x="1777492" y="649224"/>
                  </a:lnTo>
                  <a:lnTo>
                    <a:pt x="1764792" y="649224"/>
                  </a:lnTo>
                  <a:lnTo>
                    <a:pt x="1763268" y="650748"/>
                  </a:lnTo>
                  <a:close/>
                </a:path>
                <a:path w="1800225" h="701039">
                  <a:moveTo>
                    <a:pt x="37846" y="650748"/>
                  </a:moveTo>
                  <a:lnTo>
                    <a:pt x="36576" y="650748"/>
                  </a:lnTo>
                  <a:lnTo>
                    <a:pt x="36576" y="649224"/>
                  </a:lnTo>
                  <a:lnTo>
                    <a:pt x="37846" y="650748"/>
                  </a:lnTo>
                  <a:close/>
                </a:path>
                <a:path w="1800225" h="701039">
                  <a:moveTo>
                    <a:pt x="1757476" y="672084"/>
                  </a:moveTo>
                  <a:lnTo>
                    <a:pt x="1740408" y="672084"/>
                  </a:lnTo>
                  <a:lnTo>
                    <a:pt x="1749551" y="664464"/>
                  </a:lnTo>
                  <a:lnTo>
                    <a:pt x="1757172" y="658368"/>
                  </a:lnTo>
                  <a:lnTo>
                    <a:pt x="1764792" y="649224"/>
                  </a:lnTo>
                  <a:lnTo>
                    <a:pt x="1777492" y="649224"/>
                  </a:lnTo>
                  <a:lnTo>
                    <a:pt x="1772412" y="656844"/>
                  </a:lnTo>
                  <a:lnTo>
                    <a:pt x="1764792" y="665988"/>
                  </a:lnTo>
                  <a:lnTo>
                    <a:pt x="1757476" y="672084"/>
                  </a:lnTo>
                  <a:close/>
                </a:path>
                <a:path w="1800225" h="701039">
                  <a:moveTo>
                    <a:pt x="61722" y="672084"/>
                  </a:moveTo>
                  <a:lnTo>
                    <a:pt x="59436" y="672084"/>
                  </a:lnTo>
                  <a:lnTo>
                    <a:pt x="59436" y="670560"/>
                  </a:lnTo>
                  <a:lnTo>
                    <a:pt x="61722" y="672084"/>
                  </a:lnTo>
                  <a:close/>
                </a:path>
                <a:path w="1800225" h="701039">
                  <a:moveTo>
                    <a:pt x="1728978" y="690372"/>
                  </a:moveTo>
                  <a:lnTo>
                    <a:pt x="1690116" y="690372"/>
                  </a:lnTo>
                  <a:lnTo>
                    <a:pt x="1702308" y="687324"/>
                  </a:lnTo>
                  <a:lnTo>
                    <a:pt x="1700784" y="687324"/>
                  </a:lnTo>
                  <a:lnTo>
                    <a:pt x="1711451" y="685800"/>
                  </a:lnTo>
                  <a:lnTo>
                    <a:pt x="1722120" y="681228"/>
                  </a:lnTo>
                  <a:lnTo>
                    <a:pt x="1731264" y="676656"/>
                  </a:lnTo>
                  <a:lnTo>
                    <a:pt x="1740408" y="670560"/>
                  </a:lnTo>
                  <a:lnTo>
                    <a:pt x="1740408" y="672084"/>
                  </a:lnTo>
                  <a:lnTo>
                    <a:pt x="1757476" y="672084"/>
                  </a:lnTo>
                  <a:lnTo>
                    <a:pt x="1755648" y="673608"/>
                  </a:lnTo>
                  <a:lnTo>
                    <a:pt x="1746504" y="679704"/>
                  </a:lnTo>
                  <a:lnTo>
                    <a:pt x="1735836" y="685800"/>
                  </a:lnTo>
                  <a:lnTo>
                    <a:pt x="1728978" y="690372"/>
                  </a:lnTo>
                  <a:close/>
                </a:path>
                <a:path w="1800225" h="701039">
                  <a:moveTo>
                    <a:pt x="121920" y="690372"/>
                  </a:moveTo>
                  <a:lnTo>
                    <a:pt x="109728" y="690372"/>
                  </a:lnTo>
                  <a:lnTo>
                    <a:pt x="109728" y="688848"/>
                  </a:lnTo>
                  <a:lnTo>
                    <a:pt x="121920" y="690372"/>
                  </a:lnTo>
                  <a:close/>
                </a:path>
                <a:path w="1800225" h="701039">
                  <a:moveTo>
                    <a:pt x="1690116" y="690372"/>
                  </a:moveTo>
                  <a:lnTo>
                    <a:pt x="1679448" y="690372"/>
                  </a:lnTo>
                  <a:lnTo>
                    <a:pt x="1690116" y="688848"/>
                  </a:lnTo>
                  <a:lnTo>
                    <a:pt x="1690116" y="690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3093208" y="3533580"/>
            <a:ext cx="1132205" cy="793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73355">
              <a:lnSpc>
                <a:spcPct val="129200"/>
              </a:lnSpc>
              <a:spcBef>
                <a:spcPts val="95"/>
              </a:spcBef>
            </a:pPr>
            <a:r>
              <a:rPr dirty="0" sz="1950" spc="-10" b="1">
                <a:solidFill>
                  <a:srgbClr val="1F3864"/>
                </a:solidFill>
                <a:latin typeface="Calibri"/>
                <a:cs typeface="Calibri"/>
              </a:rPr>
              <a:t>DIGITAL ECONOMY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6824471" y="1642872"/>
            <a:ext cx="2981325" cy="4471670"/>
            <a:chOff x="6824471" y="1642872"/>
            <a:chExt cx="2981325" cy="4471670"/>
          </a:xfrm>
        </p:grpSpPr>
        <p:pic>
          <p:nvPicPr>
            <p:cNvPr id="53" name="object 5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2196" y="1752600"/>
              <a:ext cx="824483" cy="938783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71816" y="1642872"/>
              <a:ext cx="1126235" cy="115823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5055" y="2785872"/>
              <a:ext cx="1304544" cy="79857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0287" y="2866644"/>
              <a:ext cx="1290828" cy="67665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8803" y="1728216"/>
              <a:ext cx="1086611" cy="1086611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2196" y="3589019"/>
              <a:ext cx="1453895" cy="70865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4671" y="3730752"/>
              <a:ext cx="1266444" cy="36271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25055" y="4413503"/>
              <a:ext cx="1173479" cy="780287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00287" y="4297680"/>
              <a:ext cx="1219200" cy="97688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4471" y="5390387"/>
              <a:ext cx="1405128" cy="72390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39328" y="5352287"/>
              <a:ext cx="1359407" cy="762000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5085048" y="1643888"/>
            <a:ext cx="158750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20" b="1">
                <a:solidFill>
                  <a:srgbClr val="1F3864"/>
                </a:solidFill>
                <a:latin typeface="Verdana"/>
                <a:cs typeface="Verdana"/>
              </a:rPr>
              <a:t>Success</a:t>
            </a:r>
            <a:r>
              <a:rPr dirty="0" sz="1450" spc="-70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450" spc="-10" b="1">
                <a:solidFill>
                  <a:srgbClr val="1F3864"/>
                </a:solidFill>
                <a:latin typeface="Verdana"/>
                <a:cs typeface="Verdana"/>
              </a:rPr>
              <a:t>factors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42409" y="6254663"/>
            <a:ext cx="6000115" cy="120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10"/>
              </a:lnSpc>
            </a:pPr>
            <a:r>
              <a:rPr dirty="0" sz="750" spc="-10">
                <a:latin typeface="Calibri"/>
                <a:cs typeface="Calibri"/>
              </a:rPr>
              <a:t>https://</a:t>
            </a:r>
            <a:r>
              <a:rPr dirty="0" sz="750" spc="-10">
                <a:latin typeface="Calibri"/>
                <a:cs typeface="Calibri"/>
                <a:hlinkClick r:id="rId16"/>
              </a:rPr>
              <a:t>www.ekon.go.id/publikasi/detail/4788/optimalisasi-potensi-ekonomi-digital-pemerintah-siapkan-talenta-digital-yang-kompetitif-dan-</a:t>
            </a:r>
            <a:r>
              <a:rPr dirty="0" sz="750" spc="-20">
                <a:latin typeface="Calibri"/>
                <a:cs typeface="Calibri"/>
                <a:hlinkClick r:id="rId16"/>
              </a:rPr>
              <a:t>berdaya-</a:t>
            </a:r>
            <a:r>
              <a:rPr dirty="0" sz="750" spc="-10">
                <a:latin typeface="Calibri"/>
                <a:cs typeface="Calibri"/>
                <a:hlinkClick r:id="rId16"/>
              </a:rPr>
              <a:t>saing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66" name="object 6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67" name="object 6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7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72428"/>
            <a:ext cx="10058400" cy="243840"/>
          </a:xfrm>
          <a:custGeom>
            <a:avLst/>
            <a:gdLst/>
            <a:ahLst/>
            <a:cxnLst/>
            <a:rect l="l" t="t" r="r" b="b"/>
            <a:pathLst>
              <a:path w="10058400" h="243840">
                <a:moveTo>
                  <a:pt x="10058400" y="243839"/>
                </a:moveTo>
                <a:lnTo>
                  <a:pt x="0" y="24383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24383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7911" y="1132332"/>
            <a:ext cx="4907280" cy="541020"/>
            <a:chOff x="57911" y="1132332"/>
            <a:chExt cx="4907280" cy="541020"/>
          </a:xfrm>
        </p:grpSpPr>
        <p:sp>
          <p:nvSpPr>
            <p:cNvPr id="5" name="object 5" descr=""/>
            <p:cNvSpPr/>
            <p:nvPr/>
          </p:nvSpPr>
          <p:spPr>
            <a:xfrm>
              <a:off x="417575" y="1362455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3671" y="1417320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007" y="1138428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6" y="530351"/>
                  </a:moveTo>
                  <a:lnTo>
                    <a:pt x="132587" y="530351"/>
                  </a:lnTo>
                  <a:lnTo>
                    <a:pt x="0" y="265176"/>
                  </a:lnTo>
                  <a:lnTo>
                    <a:pt x="132587" y="0"/>
                  </a:lnTo>
                  <a:lnTo>
                    <a:pt x="470916" y="0"/>
                  </a:lnTo>
                  <a:lnTo>
                    <a:pt x="603504" y="265176"/>
                  </a:lnTo>
                  <a:lnTo>
                    <a:pt x="470916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911" y="1132332"/>
              <a:ext cx="615950" cy="541020"/>
            </a:xfrm>
            <a:custGeom>
              <a:avLst/>
              <a:gdLst/>
              <a:ahLst/>
              <a:cxnLst/>
              <a:rect l="l" t="t" r="r" b="b"/>
              <a:pathLst>
                <a:path w="615950" h="541019">
                  <a:moveTo>
                    <a:pt x="480060" y="541020"/>
                  </a:moveTo>
                  <a:lnTo>
                    <a:pt x="135636" y="541020"/>
                  </a:lnTo>
                  <a:lnTo>
                    <a:pt x="0" y="271272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70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891" y="533400"/>
                  </a:lnTo>
                  <a:lnTo>
                    <a:pt x="480060" y="541020"/>
                  </a:lnTo>
                  <a:close/>
                </a:path>
                <a:path w="615950" h="541019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41019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41019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394" y="10667"/>
                  </a:lnTo>
                  <a:lnTo>
                    <a:pt x="614172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41019">
                  <a:moveTo>
                    <a:pt x="48539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70" y="7620"/>
                  </a:lnTo>
                  <a:lnTo>
                    <a:pt x="485394" y="10667"/>
                  </a:lnTo>
                  <a:close/>
                </a:path>
                <a:path w="615950" h="541019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41019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41019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41019">
                  <a:moveTo>
                    <a:pt x="614929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172" y="268224"/>
                  </a:lnTo>
                  <a:lnTo>
                    <a:pt x="615696" y="271272"/>
                  </a:lnTo>
                  <a:lnTo>
                    <a:pt x="614929" y="272796"/>
                  </a:lnTo>
                  <a:close/>
                </a:path>
                <a:path w="615950" h="541019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929" y="272796"/>
                  </a:lnTo>
                  <a:lnTo>
                    <a:pt x="485424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483891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5424" y="530352"/>
                  </a:lnTo>
                  <a:lnTo>
                    <a:pt x="483891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8120" y="1222247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12"/>
                  </a:moveTo>
                  <a:lnTo>
                    <a:pt x="27432" y="150888"/>
                  </a:lnTo>
                  <a:lnTo>
                    <a:pt x="3048" y="150888"/>
                  </a:lnTo>
                  <a:lnTo>
                    <a:pt x="0" y="152412"/>
                  </a:lnTo>
                  <a:lnTo>
                    <a:pt x="0" y="155460"/>
                  </a:lnTo>
                  <a:lnTo>
                    <a:pt x="3048" y="158508"/>
                  </a:lnTo>
                  <a:lnTo>
                    <a:pt x="27432" y="158508"/>
                  </a:lnTo>
                  <a:lnTo>
                    <a:pt x="30480" y="155460"/>
                  </a:lnTo>
                  <a:lnTo>
                    <a:pt x="30480" y="152412"/>
                  </a:lnTo>
                  <a:close/>
                </a:path>
                <a:path w="370840" h="363219">
                  <a:moveTo>
                    <a:pt x="51816" y="220992"/>
                  </a:moveTo>
                  <a:lnTo>
                    <a:pt x="47231" y="216420"/>
                  </a:lnTo>
                  <a:lnTo>
                    <a:pt x="44183" y="217944"/>
                  </a:lnTo>
                  <a:lnTo>
                    <a:pt x="24371" y="227088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16" y="222516"/>
                  </a:lnTo>
                  <a:lnTo>
                    <a:pt x="51816" y="220992"/>
                  </a:lnTo>
                  <a:close/>
                </a:path>
                <a:path w="370840" h="363219">
                  <a:moveTo>
                    <a:pt x="51816" y="85356"/>
                  </a:moveTo>
                  <a:lnTo>
                    <a:pt x="28943" y="74688"/>
                  </a:lnTo>
                  <a:lnTo>
                    <a:pt x="25895" y="74688"/>
                  </a:lnTo>
                  <a:lnTo>
                    <a:pt x="24371" y="77736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48755" y="91452"/>
                  </a:lnTo>
                  <a:lnTo>
                    <a:pt x="50279" y="89928"/>
                  </a:lnTo>
                  <a:lnTo>
                    <a:pt x="51816" y="86880"/>
                  </a:lnTo>
                  <a:lnTo>
                    <a:pt x="51816" y="85356"/>
                  </a:lnTo>
                  <a:close/>
                </a:path>
                <a:path w="370840" h="363219">
                  <a:moveTo>
                    <a:pt x="109728" y="38112"/>
                  </a:moveTo>
                  <a:lnTo>
                    <a:pt x="97536" y="19824"/>
                  </a:lnTo>
                  <a:lnTo>
                    <a:pt x="94488" y="18300"/>
                  </a:lnTo>
                  <a:lnTo>
                    <a:pt x="89916" y="21348"/>
                  </a:lnTo>
                  <a:lnTo>
                    <a:pt x="89916" y="22872"/>
                  </a:lnTo>
                  <a:lnTo>
                    <a:pt x="102108" y="39636"/>
                  </a:lnTo>
                  <a:lnTo>
                    <a:pt x="102108" y="41160"/>
                  </a:lnTo>
                  <a:lnTo>
                    <a:pt x="103632" y="42684"/>
                  </a:lnTo>
                  <a:lnTo>
                    <a:pt x="106680" y="42684"/>
                  </a:lnTo>
                  <a:lnTo>
                    <a:pt x="106680" y="41160"/>
                  </a:lnTo>
                  <a:lnTo>
                    <a:pt x="109728" y="41160"/>
                  </a:lnTo>
                  <a:lnTo>
                    <a:pt x="109728" y="38112"/>
                  </a:lnTo>
                  <a:close/>
                </a:path>
                <a:path w="370840" h="363219">
                  <a:moveTo>
                    <a:pt x="188963" y="1524"/>
                  </a:moveTo>
                  <a:lnTo>
                    <a:pt x="187439" y="0"/>
                  </a:lnTo>
                  <a:lnTo>
                    <a:pt x="182867" y="0"/>
                  </a:lnTo>
                  <a:lnTo>
                    <a:pt x="181343" y="1524"/>
                  </a:lnTo>
                  <a:lnTo>
                    <a:pt x="181343" y="22860"/>
                  </a:lnTo>
                  <a:lnTo>
                    <a:pt x="182867" y="24384"/>
                  </a:lnTo>
                  <a:lnTo>
                    <a:pt x="187439" y="24384"/>
                  </a:lnTo>
                  <a:lnTo>
                    <a:pt x="188963" y="22860"/>
                  </a:lnTo>
                  <a:lnTo>
                    <a:pt x="188963" y="1524"/>
                  </a:lnTo>
                  <a:close/>
                </a:path>
                <a:path w="370840" h="363219">
                  <a:moveTo>
                    <a:pt x="280416" y="22872"/>
                  </a:moveTo>
                  <a:lnTo>
                    <a:pt x="275844" y="18300"/>
                  </a:lnTo>
                  <a:lnTo>
                    <a:pt x="272796" y="19824"/>
                  </a:lnTo>
                  <a:lnTo>
                    <a:pt x="259080" y="38112"/>
                  </a:lnTo>
                  <a:lnTo>
                    <a:pt x="260604" y="41160"/>
                  </a:lnTo>
                  <a:lnTo>
                    <a:pt x="263652" y="41160"/>
                  </a:lnTo>
                  <a:lnTo>
                    <a:pt x="263652" y="42684"/>
                  </a:lnTo>
                  <a:lnTo>
                    <a:pt x="266700" y="42684"/>
                  </a:lnTo>
                  <a:lnTo>
                    <a:pt x="268224" y="41160"/>
                  </a:lnTo>
                  <a:lnTo>
                    <a:pt x="280416" y="22872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79844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1472"/>
                  </a:lnTo>
                  <a:lnTo>
                    <a:pt x="236220" y="265188"/>
                  </a:lnTo>
                  <a:lnTo>
                    <a:pt x="236220" y="272808"/>
                  </a:lnTo>
                  <a:lnTo>
                    <a:pt x="236220" y="289572"/>
                  </a:lnTo>
                  <a:lnTo>
                    <a:pt x="170688" y="289572"/>
                  </a:lnTo>
                  <a:lnTo>
                    <a:pt x="167640" y="291096"/>
                  </a:lnTo>
                  <a:lnTo>
                    <a:pt x="167640" y="295668"/>
                  </a:lnTo>
                  <a:lnTo>
                    <a:pt x="170688" y="297192"/>
                  </a:lnTo>
                  <a:lnTo>
                    <a:pt x="236220" y="297192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18528"/>
                  </a:lnTo>
                  <a:lnTo>
                    <a:pt x="170688" y="320052"/>
                  </a:lnTo>
                  <a:lnTo>
                    <a:pt x="236220" y="320052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5188"/>
                  </a:lnTo>
                  <a:lnTo>
                    <a:pt x="190500" y="265188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0032"/>
                  </a:lnTo>
                  <a:lnTo>
                    <a:pt x="192024" y="169176"/>
                  </a:lnTo>
                  <a:lnTo>
                    <a:pt x="192024" y="173748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3748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0032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8308" y="181368"/>
                  </a:lnTo>
                  <a:lnTo>
                    <a:pt x="181356" y="182892"/>
                  </a:lnTo>
                  <a:lnTo>
                    <a:pt x="181356" y="265188"/>
                  </a:lnTo>
                  <a:lnTo>
                    <a:pt x="134112" y="265188"/>
                  </a:lnTo>
                  <a:lnTo>
                    <a:pt x="134112" y="254520"/>
                  </a:lnTo>
                  <a:lnTo>
                    <a:pt x="131064" y="251472"/>
                  </a:lnTo>
                  <a:lnTo>
                    <a:pt x="86868" y="222516"/>
                  </a:lnTo>
                  <a:lnTo>
                    <a:pt x="62484" y="179844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1828"/>
                  </a:lnTo>
                  <a:lnTo>
                    <a:pt x="184404" y="50304"/>
                  </a:lnTo>
                  <a:lnTo>
                    <a:pt x="210312" y="51828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2684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2224"/>
                  </a:lnTo>
                  <a:lnTo>
                    <a:pt x="62484" y="202704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5188"/>
                  </a:lnTo>
                  <a:lnTo>
                    <a:pt x="114300" y="265188"/>
                  </a:lnTo>
                  <a:lnTo>
                    <a:pt x="111252" y="266712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0052"/>
                  </a:lnTo>
                  <a:lnTo>
                    <a:pt x="256032" y="320052"/>
                  </a:lnTo>
                  <a:lnTo>
                    <a:pt x="257556" y="318528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7192"/>
                  </a:lnTo>
                  <a:lnTo>
                    <a:pt x="256032" y="297192"/>
                  </a:lnTo>
                  <a:lnTo>
                    <a:pt x="257556" y="295668"/>
                  </a:lnTo>
                  <a:lnTo>
                    <a:pt x="257556" y="291096"/>
                  </a:lnTo>
                  <a:lnTo>
                    <a:pt x="256032" y="289572"/>
                  </a:lnTo>
                  <a:lnTo>
                    <a:pt x="245364" y="289572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6712"/>
                  </a:lnTo>
                  <a:lnTo>
                    <a:pt x="256032" y="265188"/>
                  </a:lnTo>
                  <a:lnTo>
                    <a:pt x="245364" y="265188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5468" y="188988"/>
                  </a:lnTo>
                  <a:lnTo>
                    <a:pt x="318516" y="172224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35" y="227076"/>
                  </a:moveTo>
                  <a:lnTo>
                    <a:pt x="342887" y="227076"/>
                  </a:lnTo>
                  <a:lnTo>
                    <a:pt x="323075" y="216408"/>
                  </a:lnTo>
                  <a:lnTo>
                    <a:pt x="320027" y="217932"/>
                  </a:lnTo>
                  <a:lnTo>
                    <a:pt x="318503" y="220980"/>
                  </a:lnTo>
                  <a:lnTo>
                    <a:pt x="318503" y="222504"/>
                  </a:lnTo>
                  <a:lnTo>
                    <a:pt x="339839" y="233172"/>
                  </a:lnTo>
                  <a:lnTo>
                    <a:pt x="344411" y="233172"/>
                  </a:lnTo>
                  <a:lnTo>
                    <a:pt x="345935" y="230124"/>
                  </a:lnTo>
                  <a:lnTo>
                    <a:pt x="345935" y="227076"/>
                  </a:lnTo>
                  <a:close/>
                </a:path>
                <a:path w="370840" h="363219">
                  <a:moveTo>
                    <a:pt x="345935" y="77724"/>
                  </a:moveTo>
                  <a:lnTo>
                    <a:pt x="342887" y="74676"/>
                  </a:lnTo>
                  <a:lnTo>
                    <a:pt x="341363" y="74676"/>
                  </a:lnTo>
                  <a:lnTo>
                    <a:pt x="318503" y="85344"/>
                  </a:lnTo>
                  <a:lnTo>
                    <a:pt x="318503" y="86868"/>
                  </a:lnTo>
                  <a:lnTo>
                    <a:pt x="320027" y="89916"/>
                  </a:lnTo>
                  <a:lnTo>
                    <a:pt x="321551" y="91440"/>
                  </a:lnTo>
                  <a:lnTo>
                    <a:pt x="324599" y="91440"/>
                  </a:lnTo>
                  <a:lnTo>
                    <a:pt x="345935" y="80772"/>
                  </a:lnTo>
                  <a:lnTo>
                    <a:pt x="345935" y="77724"/>
                  </a:lnTo>
                  <a:close/>
                </a:path>
                <a:path w="370840" h="363219">
                  <a:moveTo>
                    <a:pt x="370332" y="152412"/>
                  </a:moveTo>
                  <a:lnTo>
                    <a:pt x="367284" y="150888"/>
                  </a:lnTo>
                  <a:lnTo>
                    <a:pt x="341376" y="150888"/>
                  </a:lnTo>
                  <a:lnTo>
                    <a:pt x="339852" y="152412"/>
                  </a:lnTo>
                  <a:lnTo>
                    <a:pt x="339852" y="155460"/>
                  </a:lnTo>
                  <a:lnTo>
                    <a:pt x="341376" y="158508"/>
                  </a:lnTo>
                  <a:lnTo>
                    <a:pt x="367284" y="158508"/>
                  </a:lnTo>
                  <a:lnTo>
                    <a:pt x="370332" y="155460"/>
                  </a:lnTo>
                  <a:lnTo>
                    <a:pt x="370332" y="15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" y="1342644"/>
              <a:ext cx="79247" cy="1143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6" y="1342644"/>
              <a:ext cx="76199" cy="1143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17319" y="1131800"/>
            <a:ext cx="22161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50" b="1">
                <a:solidFill>
                  <a:srgbClr val="1F3864"/>
                </a:solidFill>
                <a:latin typeface="Verdana"/>
                <a:cs typeface="Verdana"/>
              </a:rPr>
              <a:t>Indonesia’s</a:t>
            </a:r>
            <a:r>
              <a:rPr dirty="0" sz="1150" spc="-20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45" b="1">
                <a:solidFill>
                  <a:srgbClr val="1F3864"/>
                </a:solidFill>
                <a:latin typeface="Verdana"/>
                <a:cs typeface="Verdana"/>
              </a:rPr>
              <a:t>Digital</a:t>
            </a:r>
            <a:r>
              <a:rPr dirty="0" sz="1150" spc="-55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20" b="1">
                <a:solidFill>
                  <a:srgbClr val="1F3864"/>
                </a:solidFill>
                <a:latin typeface="Verdana"/>
                <a:cs typeface="Verdana"/>
              </a:rPr>
              <a:t>Economy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48900" y="1899870"/>
            <a:ext cx="6122670" cy="108267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1.</a:t>
            </a:r>
            <a:r>
              <a:rPr dirty="0" sz="2300" spc="-114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dirty="0" sz="2300" spc="-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3F3F3F"/>
                </a:solidFill>
                <a:latin typeface="Calibri"/>
                <a:cs typeface="Calibri"/>
              </a:rPr>
              <a:t>DIGITAL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PUBLIC</a:t>
            </a:r>
            <a:r>
              <a:rPr dirty="0" sz="2300" spc="-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INFRASTRUCTURE</a:t>
            </a:r>
            <a:r>
              <a:rPr dirty="0" sz="2300" spc="-5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dirty="0" sz="2300" spc="-5" b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 b="0">
                <a:solidFill>
                  <a:srgbClr val="3F3F3F"/>
                </a:solidFill>
                <a:latin typeface="Calibri"/>
                <a:cs typeface="Calibri"/>
              </a:rPr>
              <a:t>Network</a:t>
            </a:r>
            <a:endParaRPr sz="2300">
              <a:latin typeface="Calibri"/>
              <a:cs typeface="Calibri"/>
            </a:endParaRPr>
          </a:p>
          <a:p>
            <a:pPr marL="295910" marR="166370">
              <a:lnSpc>
                <a:spcPct val="100400"/>
              </a:lnSpc>
            </a:pPr>
            <a:r>
              <a:rPr dirty="0" sz="2300" spc="-10" b="0">
                <a:solidFill>
                  <a:srgbClr val="3F3F3F"/>
                </a:solidFill>
                <a:latin typeface="Calibri"/>
                <a:cs typeface="Calibri"/>
              </a:rPr>
              <a:t>Connectivity,</a:t>
            </a:r>
            <a:r>
              <a:rPr dirty="0" sz="2300" spc="-70" b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0">
                <a:solidFill>
                  <a:srgbClr val="3F3F3F"/>
                </a:solidFill>
                <a:latin typeface="Calibri"/>
                <a:cs typeface="Calibri"/>
              </a:rPr>
              <a:t>Data</a:t>
            </a:r>
            <a:r>
              <a:rPr dirty="0" sz="2300" spc="-40" b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0">
                <a:solidFill>
                  <a:srgbClr val="3F3F3F"/>
                </a:solidFill>
                <a:latin typeface="Calibri"/>
                <a:cs typeface="Calibri"/>
              </a:rPr>
              <a:t>Center</a:t>
            </a:r>
            <a:r>
              <a:rPr dirty="0" sz="2300" spc="-65" b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dirty="0" sz="2300" spc="-30" b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0">
                <a:solidFill>
                  <a:srgbClr val="3F3F3F"/>
                </a:solidFill>
                <a:latin typeface="Calibri"/>
                <a:cs typeface="Calibri"/>
              </a:rPr>
              <a:t>Clouds,</a:t>
            </a:r>
            <a:r>
              <a:rPr dirty="0" sz="2300" spc="-25" b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0">
                <a:solidFill>
                  <a:srgbClr val="3F3F3F"/>
                </a:solidFill>
                <a:latin typeface="Calibri"/>
                <a:cs typeface="Calibri"/>
              </a:rPr>
              <a:t>Apps</a:t>
            </a:r>
            <a:r>
              <a:rPr dirty="0" sz="2300" spc="-25" b="0">
                <a:solidFill>
                  <a:srgbClr val="3F3F3F"/>
                </a:solidFill>
                <a:latin typeface="Calibri"/>
                <a:cs typeface="Calibri"/>
              </a:rPr>
              <a:t> and </a:t>
            </a:r>
            <a:r>
              <a:rPr dirty="0" sz="2300" b="0">
                <a:solidFill>
                  <a:srgbClr val="3F3F3F"/>
                </a:solidFill>
                <a:latin typeface="Calibri"/>
                <a:cs typeface="Calibri"/>
              </a:rPr>
              <a:t>platform,</a:t>
            </a:r>
            <a:r>
              <a:rPr dirty="0" sz="2300" spc="-114" b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 b="0">
                <a:solidFill>
                  <a:srgbClr val="3F3F3F"/>
                </a:solidFill>
                <a:latin typeface="Calibri"/>
                <a:cs typeface="Calibri"/>
              </a:rPr>
              <a:t>devices;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548900" y="2956042"/>
            <a:ext cx="5502910" cy="73088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2.</a:t>
            </a:r>
            <a:r>
              <a:rPr dirty="0" sz="2300" spc="-120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dirty="0" sz="2300" spc="-25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UPSKILLING</a:t>
            </a:r>
            <a:r>
              <a:rPr dirty="0" sz="2300" spc="-25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 b="1">
                <a:solidFill>
                  <a:srgbClr val="3F3F3F"/>
                </a:solidFill>
                <a:latin typeface="Calibri"/>
                <a:cs typeface="Calibri"/>
              </a:rPr>
              <a:t>DIGITAL</a:t>
            </a:r>
            <a:r>
              <a:rPr dirty="0" sz="2300" spc="-40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20" b="1">
                <a:solidFill>
                  <a:srgbClr val="3F3F3F"/>
                </a:solidFill>
                <a:latin typeface="Calibri"/>
                <a:cs typeface="Calibri"/>
              </a:rPr>
              <a:t>TALENTS</a:t>
            </a:r>
            <a:r>
              <a:rPr dirty="0" sz="2300" spc="-50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dirty="0" sz="2300" spc="-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Link</a:t>
            </a:r>
            <a:r>
              <a:rPr dirty="0" sz="2300" spc="-25">
                <a:solidFill>
                  <a:srgbClr val="3F3F3F"/>
                </a:solidFill>
                <a:latin typeface="Calibri"/>
                <a:cs typeface="Calibri"/>
              </a:rPr>
              <a:t> and</a:t>
            </a:r>
            <a:endParaRPr sz="2300">
              <a:latin typeface="Calibri"/>
              <a:cs typeface="Calibri"/>
            </a:endParaRPr>
          </a:p>
          <a:p>
            <a:pPr marL="295910">
              <a:lnSpc>
                <a:spcPct val="100000"/>
              </a:lnSpc>
              <a:spcBef>
                <a:spcPts val="10"/>
              </a:spcBef>
              <a:tabLst>
                <a:tab pos="2334260" algn="l"/>
              </a:tabLst>
            </a:pP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match,</a:t>
            </a:r>
            <a:r>
              <a:rPr dirty="0" sz="2300" spc="-7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3F3F3F"/>
                </a:solidFill>
                <a:latin typeface="Calibri"/>
                <a:cs typeface="Calibri"/>
              </a:rPr>
              <a:t>Training,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	Certification</a:t>
            </a:r>
            <a:r>
              <a:rPr dirty="0" sz="2300" spc="-7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dirty="0" sz="2300" spc="-3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3F3F3F"/>
                </a:solidFill>
                <a:latin typeface="Calibri"/>
                <a:cs typeface="Calibri"/>
              </a:rPr>
              <a:t>vocation,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548900" y="3660061"/>
            <a:ext cx="6037580" cy="14351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95910">
              <a:lnSpc>
                <a:spcPct val="100000"/>
              </a:lnSpc>
              <a:spcBef>
                <a:spcPts val="114"/>
              </a:spcBef>
            </a:pP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Research</a:t>
            </a:r>
            <a:r>
              <a:rPr dirty="0" sz="2300" spc="-9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and</a:t>
            </a:r>
            <a:r>
              <a:rPr dirty="0" sz="2300" spc="-4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Development,</a:t>
            </a:r>
            <a:r>
              <a:rPr dirty="0" sz="2300" spc="-9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3F3F3F"/>
                </a:solidFill>
                <a:latin typeface="Calibri"/>
                <a:cs typeface="Calibri"/>
              </a:rPr>
              <a:t>Innovations;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3.</a:t>
            </a:r>
            <a:r>
              <a:rPr dirty="0" sz="2300" spc="-114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dirty="0" sz="2300" spc="-25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CYBER</a:t>
            </a:r>
            <a:r>
              <a:rPr dirty="0" sz="2300" spc="-10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dirty="0" sz="2300" spc="-30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in</a:t>
            </a:r>
            <a:r>
              <a:rPr dirty="0" sz="2300" spc="-20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the</a:t>
            </a:r>
            <a:r>
              <a:rPr dirty="0" sz="2300" spc="-35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 b="1">
                <a:solidFill>
                  <a:srgbClr val="3F3F3F"/>
                </a:solidFill>
                <a:latin typeface="Calibri"/>
                <a:cs typeface="Calibri"/>
              </a:rPr>
              <a:t>DIGITAL</a:t>
            </a:r>
            <a:r>
              <a:rPr dirty="0" sz="2300" spc="-40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b="1">
                <a:solidFill>
                  <a:srgbClr val="3F3F3F"/>
                </a:solidFill>
                <a:latin typeface="Calibri"/>
                <a:cs typeface="Calibri"/>
              </a:rPr>
              <a:t>ECONOMY</a:t>
            </a:r>
            <a:r>
              <a:rPr dirty="0" sz="2300" spc="-50" b="1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5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2300">
              <a:latin typeface="Calibri"/>
              <a:cs typeface="Calibri"/>
            </a:endParaRPr>
          </a:p>
          <a:p>
            <a:pPr marL="295910" marR="303530">
              <a:lnSpc>
                <a:spcPct val="100400"/>
              </a:lnSpc>
              <a:spcBef>
                <a:spcPts val="5"/>
              </a:spcBef>
              <a:tabLst>
                <a:tab pos="3549015" algn="l"/>
              </a:tabLst>
            </a:pPr>
            <a:r>
              <a:rPr dirty="0" sz="2300" spc="-10">
                <a:solidFill>
                  <a:srgbClr val="3F3F3F"/>
                </a:solidFill>
                <a:latin typeface="Calibri"/>
                <a:cs typeface="Calibri"/>
              </a:rPr>
              <a:t>exchange</a:t>
            </a:r>
            <a:r>
              <a:rPr dirty="0" sz="2300" spc="-7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Expertise,</a:t>
            </a:r>
            <a:r>
              <a:rPr dirty="0" sz="2300" spc="-4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3F3F3F"/>
                </a:solidFill>
                <a:latin typeface="Calibri"/>
                <a:cs typeface="Calibri"/>
              </a:rPr>
              <a:t>policy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	benchmark,</a:t>
            </a:r>
            <a:r>
              <a:rPr dirty="0" sz="2300" spc="-6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3F3F3F"/>
                </a:solidFill>
                <a:latin typeface="Calibri"/>
                <a:cs typeface="Calibri"/>
              </a:rPr>
              <a:t>Cyber </a:t>
            </a:r>
            <a:r>
              <a:rPr dirty="0" sz="230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dirty="0" sz="2300" spc="-10">
                <a:solidFill>
                  <a:srgbClr val="3F3F3F"/>
                </a:solidFill>
                <a:latin typeface="Calibri"/>
                <a:cs typeface="Calibri"/>
              </a:rPr>
              <a:t> applications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59663" y="2104643"/>
            <a:ext cx="3133725" cy="2863850"/>
            <a:chOff x="359663" y="2104643"/>
            <a:chExt cx="3133725" cy="2863850"/>
          </a:xfrm>
        </p:grpSpPr>
        <p:sp>
          <p:nvSpPr>
            <p:cNvPr id="17" name="object 17" descr=""/>
            <p:cNvSpPr/>
            <p:nvPr/>
          </p:nvSpPr>
          <p:spPr>
            <a:xfrm>
              <a:off x="1033272" y="2697480"/>
              <a:ext cx="1807845" cy="1584960"/>
            </a:xfrm>
            <a:custGeom>
              <a:avLst/>
              <a:gdLst/>
              <a:ahLst/>
              <a:cxnLst/>
              <a:rect l="l" t="t" r="r" b="b"/>
              <a:pathLst>
                <a:path w="1807845" h="1584960">
                  <a:moveTo>
                    <a:pt x="1411224" y="1584959"/>
                  </a:moveTo>
                  <a:lnTo>
                    <a:pt x="396239" y="1584959"/>
                  </a:lnTo>
                  <a:lnTo>
                    <a:pt x="0" y="792479"/>
                  </a:lnTo>
                  <a:lnTo>
                    <a:pt x="396239" y="0"/>
                  </a:lnTo>
                  <a:lnTo>
                    <a:pt x="1411224" y="0"/>
                  </a:lnTo>
                  <a:lnTo>
                    <a:pt x="1807463" y="792479"/>
                  </a:lnTo>
                  <a:lnTo>
                    <a:pt x="1411224" y="1584959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59651" y="2104643"/>
              <a:ext cx="3133725" cy="2863850"/>
            </a:xfrm>
            <a:custGeom>
              <a:avLst/>
              <a:gdLst/>
              <a:ahLst/>
              <a:cxnLst/>
              <a:rect l="l" t="t" r="r" b="b"/>
              <a:pathLst>
                <a:path w="3133725" h="2863850">
                  <a:moveTo>
                    <a:pt x="2487168" y="1385316"/>
                  </a:moveTo>
                  <a:lnTo>
                    <a:pt x="2485656" y="1382268"/>
                  </a:lnTo>
                  <a:lnTo>
                    <a:pt x="2475357" y="1361592"/>
                  </a:lnTo>
                  <a:lnTo>
                    <a:pt x="2475357" y="1384554"/>
                  </a:lnTo>
                  <a:lnTo>
                    <a:pt x="2081796" y="2171700"/>
                  </a:lnTo>
                  <a:lnTo>
                    <a:pt x="1072896" y="2171700"/>
                  </a:lnTo>
                  <a:lnTo>
                    <a:pt x="680466" y="1386840"/>
                  </a:lnTo>
                  <a:lnTo>
                    <a:pt x="679323" y="1384554"/>
                  </a:lnTo>
                  <a:lnTo>
                    <a:pt x="680466" y="1382268"/>
                  </a:lnTo>
                  <a:lnTo>
                    <a:pt x="1072896" y="597408"/>
                  </a:lnTo>
                  <a:lnTo>
                    <a:pt x="2081784" y="597408"/>
                  </a:lnTo>
                  <a:lnTo>
                    <a:pt x="2475357" y="1384554"/>
                  </a:lnTo>
                  <a:lnTo>
                    <a:pt x="2475357" y="1361592"/>
                  </a:lnTo>
                  <a:lnTo>
                    <a:pt x="2094725" y="597408"/>
                  </a:lnTo>
                  <a:lnTo>
                    <a:pt x="2093201" y="594360"/>
                  </a:lnTo>
                  <a:lnTo>
                    <a:pt x="2089404" y="586740"/>
                  </a:lnTo>
                  <a:lnTo>
                    <a:pt x="1066800" y="586740"/>
                  </a:lnTo>
                  <a:lnTo>
                    <a:pt x="667512" y="1385316"/>
                  </a:lnTo>
                  <a:lnTo>
                    <a:pt x="1066800" y="2182368"/>
                  </a:lnTo>
                  <a:lnTo>
                    <a:pt x="2089404" y="2182368"/>
                  </a:lnTo>
                  <a:lnTo>
                    <a:pt x="2093214" y="2174748"/>
                  </a:lnTo>
                  <a:lnTo>
                    <a:pt x="2094738" y="2171700"/>
                  </a:lnTo>
                  <a:lnTo>
                    <a:pt x="2486418" y="1386840"/>
                  </a:lnTo>
                  <a:lnTo>
                    <a:pt x="2487168" y="1385316"/>
                  </a:lnTo>
                  <a:close/>
                </a:path>
                <a:path w="3133725" h="2863850">
                  <a:moveTo>
                    <a:pt x="2642628" y="1399032"/>
                  </a:moveTo>
                  <a:lnTo>
                    <a:pt x="2641104" y="1395984"/>
                  </a:lnTo>
                  <a:lnTo>
                    <a:pt x="2630817" y="1375410"/>
                  </a:lnTo>
                  <a:lnTo>
                    <a:pt x="2630817" y="1398282"/>
                  </a:lnTo>
                  <a:lnTo>
                    <a:pt x="2151888" y="2357628"/>
                  </a:lnTo>
                  <a:lnTo>
                    <a:pt x="984516" y="2357628"/>
                  </a:lnTo>
                  <a:lnTo>
                    <a:pt x="506730" y="1400556"/>
                  </a:lnTo>
                  <a:lnTo>
                    <a:pt x="505587" y="1398282"/>
                  </a:lnTo>
                  <a:lnTo>
                    <a:pt x="506730" y="1395984"/>
                  </a:lnTo>
                  <a:lnTo>
                    <a:pt x="984504" y="440436"/>
                  </a:lnTo>
                  <a:lnTo>
                    <a:pt x="2151888" y="440436"/>
                  </a:lnTo>
                  <a:lnTo>
                    <a:pt x="2630817" y="1398282"/>
                  </a:lnTo>
                  <a:lnTo>
                    <a:pt x="2630817" y="1375410"/>
                  </a:lnTo>
                  <a:lnTo>
                    <a:pt x="2163330" y="440436"/>
                  </a:lnTo>
                  <a:lnTo>
                    <a:pt x="2161806" y="437388"/>
                  </a:lnTo>
                  <a:lnTo>
                    <a:pt x="2157996" y="429768"/>
                  </a:lnTo>
                  <a:lnTo>
                    <a:pt x="978420" y="429768"/>
                  </a:lnTo>
                  <a:lnTo>
                    <a:pt x="493776" y="1399032"/>
                  </a:lnTo>
                  <a:lnTo>
                    <a:pt x="978420" y="2368308"/>
                  </a:lnTo>
                  <a:lnTo>
                    <a:pt x="2157996" y="2368308"/>
                  </a:lnTo>
                  <a:lnTo>
                    <a:pt x="2161806" y="2360676"/>
                  </a:lnTo>
                  <a:lnTo>
                    <a:pt x="2163330" y="2357628"/>
                  </a:lnTo>
                  <a:lnTo>
                    <a:pt x="2641866" y="1400556"/>
                  </a:lnTo>
                  <a:lnTo>
                    <a:pt x="2642628" y="1399032"/>
                  </a:lnTo>
                  <a:close/>
                </a:path>
                <a:path w="3133725" h="2863850">
                  <a:moveTo>
                    <a:pt x="2791980" y="1408176"/>
                  </a:moveTo>
                  <a:lnTo>
                    <a:pt x="2791206" y="1406652"/>
                  </a:lnTo>
                  <a:lnTo>
                    <a:pt x="2780157" y="1384592"/>
                  </a:lnTo>
                  <a:lnTo>
                    <a:pt x="2780157" y="1408938"/>
                  </a:lnTo>
                  <a:lnTo>
                    <a:pt x="2227338" y="2513076"/>
                  </a:lnTo>
                  <a:lnTo>
                    <a:pt x="880110" y="2513076"/>
                  </a:lnTo>
                  <a:lnTo>
                    <a:pt x="328434" y="1411224"/>
                  </a:lnTo>
                  <a:lnTo>
                    <a:pt x="327291" y="1408938"/>
                  </a:lnTo>
                  <a:lnTo>
                    <a:pt x="328422" y="1406652"/>
                  </a:lnTo>
                  <a:lnTo>
                    <a:pt x="879348" y="304800"/>
                  </a:lnTo>
                  <a:lnTo>
                    <a:pt x="2228088" y="304800"/>
                  </a:lnTo>
                  <a:lnTo>
                    <a:pt x="2780157" y="1408938"/>
                  </a:lnTo>
                  <a:lnTo>
                    <a:pt x="2780157" y="1384592"/>
                  </a:lnTo>
                  <a:lnTo>
                    <a:pt x="2239530" y="304800"/>
                  </a:lnTo>
                  <a:lnTo>
                    <a:pt x="2238006" y="301752"/>
                  </a:lnTo>
                  <a:lnTo>
                    <a:pt x="2234196" y="294132"/>
                  </a:lnTo>
                  <a:lnTo>
                    <a:pt x="873252" y="294132"/>
                  </a:lnTo>
                  <a:lnTo>
                    <a:pt x="315468" y="1408176"/>
                  </a:lnTo>
                  <a:lnTo>
                    <a:pt x="873252" y="2522220"/>
                  </a:lnTo>
                  <a:lnTo>
                    <a:pt x="2234196" y="2522220"/>
                  </a:lnTo>
                  <a:lnTo>
                    <a:pt x="2238006" y="2514600"/>
                  </a:lnTo>
                  <a:lnTo>
                    <a:pt x="2238768" y="2513076"/>
                  </a:lnTo>
                  <a:lnTo>
                    <a:pt x="2790444" y="1411224"/>
                  </a:lnTo>
                  <a:lnTo>
                    <a:pt x="2791980" y="1408176"/>
                  </a:lnTo>
                  <a:close/>
                </a:path>
                <a:path w="3133725" h="2863850">
                  <a:moveTo>
                    <a:pt x="2965716" y="1429524"/>
                  </a:moveTo>
                  <a:lnTo>
                    <a:pt x="2964192" y="1426476"/>
                  </a:lnTo>
                  <a:lnTo>
                    <a:pt x="2953905" y="1405864"/>
                  </a:lnTo>
                  <a:lnTo>
                    <a:pt x="2953905" y="1428762"/>
                  </a:lnTo>
                  <a:lnTo>
                    <a:pt x="2322588" y="2691396"/>
                  </a:lnTo>
                  <a:lnTo>
                    <a:pt x="803148" y="2691396"/>
                  </a:lnTo>
                  <a:lnTo>
                    <a:pt x="172986" y="1431048"/>
                  </a:lnTo>
                  <a:lnTo>
                    <a:pt x="171843" y="1428762"/>
                  </a:lnTo>
                  <a:lnTo>
                    <a:pt x="172986" y="1426476"/>
                  </a:lnTo>
                  <a:lnTo>
                    <a:pt x="803148" y="166128"/>
                  </a:lnTo>
                  <a:lnTo>
                    <a:pt x="2322588" y="166128"/>
                  </a:lnTo>
                  <a:lnTo>
                    <a:pt x="2953905" y="1428762"/>
                  </a:lnTo>
                  <a:lnTo>
                    <a:pt x="2953905" y="1405864"/>
                  </a:lnTo>
                  <a:lnTo>
                    <a:pt x="2335517" y="166128"/>
                  </a:lnTo>
                  <a:lnTo>
                    <a:pt x="2334006" y="163068"/>
                  </a:lnTo>
                  <a:lnTo>
                    <a:pt x="2330208" y="155460"/>
                  </a:lnTo>
                  <a:lnTo>
                    <a:pt x="797052" y="155460"/>
                  </a:lnTo>
                  <a:lnTo>
                    <a:pt x="160032" y="1429524"/>
                  </a:lnTo>
                  <a:lnTo>
                    <a:pt x="797052" y="2702064"/>
                  </a:lnTo>
                  <a:lnTo>
                    <a:pt x="2330208" y="2702064"/>
                  </a:lnTo>
                  <a:lnTo>
                    <a:pt x="2334006" y="2694444"/>
                  </a:lnTo>
                  <a:lnTo>
                    <a:pt x="2335530" y="2691396"/>
                  </a:lnTo>
                  <a:lnTo>
                    <a:pt x="2964954" y="1431048"/>
                  </a:lnTo>
                  <a:lnTo>
                    <a:pt x="2965716" y="1429524"/>
                  </a:lnTo>
                  <a:close/>
                </a:path>
                <a:path w="3133725" h="2863850">
                  <a:moveTo>
                    <a:pt x="3133344" y="1432560"/>
                  </a:moveTo>
                  <a:lnTo>
                    <a:pt x="3131832" y="1429512"/>
                  </a:lnTo>
                  <a:lnTo>
                    <a:pt x="3121545" y="1408899"/>
                  </a:lnTo>
                  <a:lnTo>
                    <a:pt x="3121545" y="1431798"/>
                  </a:lnTo>
                  <a:lnTo>
                    <a:pt x="2410980" y="2852928"/>
                  </a:lnTo>
                  <a:lnTo>
                    <a:pt x="722376" y="2852928"/>
                  </a:lnTo>
                  <a:lnTo>
                    <a:pt x="12954" y="1434084"/>
                  </a:lnTo>
                  <a:lnTo>
                    <a:pt x="11811" y="1431798"/>
                  </a:lnTo>
                  <a:lnTo>
                    <a:pt x="12954" y="1429512"/>
                  </a:lnTo>
                  <a:lnTo>
                    <a:pt x="722376" y="10668"/>
                  </a:lnTo>
                  <a:lnTo>
                    <a:pt x="2410980" y="10668"/>
                  </a:lnTo>
                  <a:lnTo>
                    <a:pt x="3121545" y="1431798"/>
                  </a:lnTo>
                  <a:lnTo>
                    <a:pt x="3121545" y="1408899"/>
                  </a:lnTo>
                  <a:lnTo>
                    <a:pt x="2423922" y="10668"/>
                  </a:lnTo>
                  <a:lnTo>
                    <a:pt x="2422398" y="7620"/>
                  </a:lnTo>
                  <a:lnTo>
                    <a:pt x="2418600" y="0"/>
                  </a:lnTo>
                  <a:lnTo>
                    <a:pt x="714768" y="0"/>
                  </a:lnTo>
                  <a:lnTo>
                    <a:pt x="0" y="1432560"/>
                  </a:lnTo>
                  <a:lnTo>
                    <a:pt x="714768" y="2863596"/>
                  </a:lnTo>
                  <a:lnTo>
                    <a:pt x="2418600" y="2863596"/>
                  </a:lnTo>
                  <a:lnTo>
                    <a:pt x="2422398" y="2855976"/>
                  </a:lnTo>
                  <a:lnTo>
                    <a:pt x="2423922" y="2852928"/>
                  </a:lnTo>
                  <a:lnTo>
                    <a:pt x="3132594" y="1434084"/>
                  </a:lnTo>
                  <a:lnTo>
                    <a:pt x="3133344" y="143256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398563" y="3001734"/>
            <a:ext cx="1076325" cy="930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1290">
              <a:lnSpc>
                <a:spcPct val="101499"/>
              </a:lnSpc>
              <a:spcBef>
                <a:spcPts val="95"/>
              </a:spcBef>
            </a:pPr>
            <a:r>
              <a:rPr dirty="0" sz="1950" spc="-10" b="1">
                <a:solidFill>
                  <a:srgbClr val="FFFFFF"/>
                </a:solidFill>
                <a:latin typeface="Calibri"/>
                <a:cs typeface="Calibri"/>
              </a:rPr>
              <a:t>Digital Economy Readiness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42409" y="6254663"/>
            <a:ext cx="6000115" cy="120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810"/>
              </a:lnSpc>
            </a:pPr>
            <a:r>
              <a:rPr dirty="0" sz="750" spc="-10">
                <a:latin typeface="Calibri"/>
                <a:cs typeface="Calibri"/>
              </a:rPr>
              <a:t>https://</a:t>
            </a:r>
            <a:r>
              <a:rPr dirty="0" sz="750" spc="-10">
                <a:latin typeface="Calibri"/>
                <a:cs typeface="Calibri"/>
                <a:hlinkClick r:id="rId5"/>
              </a:rPr>
              <a:t>www.ekon.go.id/publikasi/detail/4788/optimalisasi-potensi-ekonomi-digital-pemerintah-siapkan-talenta-digital-yang-kompetitif-dan-</a:t>
            </a:r>
            <a:r>
              <a:rPr dirty="0" sz="750" spc="-20">
                <a:latin typeface="Calibri"/>
                <a:cs typeface="Calibri"/>
                <a:hlinkClick r:id="rId5"/>
              </a:rPr>
              <a:t>berdaya-</a:t>
            </a:r>
            <a:r>
              <a:rPr dirty="0" sz="750" spc="-10">
                <a:latin typeface="Calibri"/>
                <a:cs typeface="Calibri"/>
                <a:hlinkClick r:id="rId5"/>
              </a:rPr>
              <a:t>saing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dirty="0" spc="-50"/>
              <a:t>7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96" y="1152144"/>
            <a:ext cx="1155191" cy="4145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6472428"/>
            <a:ext cx="10058400" cy="243840"/>
          </a:xfrm>
          <a:custGeom>
            <a:avLst/>
            <a:gdLst/>
            <a:ahLst/>
            <a:cxnLst/>
            <a:rect l="l" t="t" r="r" b="b"/>
            <a:pathLst>
              <a:path w="10058400" h="243840">
                <a:moveTo>
                  <a:pt x="10058400" y="243839"/>
                </a:moveTo>
                <a:lnTo>
                  <a:pt x="0" y="243839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24383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57911" y="1132332"/>
            <a:ext cx="4907280" cy="541020"/>
            <a:chOff x="57911" y="1132332"/>
            <a:chExt cx="4907280" cy="541020"/>
          </a:xfrm>
        </p:grpSpPr>
        <p:sp>
          <p:nvSpPr>
            <p:cNvPr id="5" name="object 5" descr=""/>
            <p:cNvSpPr/>
            <p:nvPr/>
          </p:nvSpPr>
          <p:spPr>
            <a:xfrm>
              <a:off x="417575" y="1362455"/>
              <a:ext cx="4543425" cy="47625"/>
            </a:xfrm>
            <a:custGeom>
              <a:avLst/>
              <a:gdLst/>
              <a:ahLst/>
              <a:cxnLst/>
              <a:rect l="l" t="t" r="r" b="b"/>
              <a:pathLst>
                <a:path w="4543425" h="47625">
                  <a:moveTo>
                    <a:pt x="4543043" y="47244"/>
                  </a:moveTo>
                  <a:lnTo>
                    <a:pt x="0" y="47244"/>
                  </a:lnTo>
                  <a:lnTo>
                    <a:pt x="0" y="0"/>
                  </a:lnTo>
                  <a:lnTo>
                    <a:pt x="4543043" y="0"/>
                  </a:lnTo>
                  <a:lnTo>
                    <a:pt x="4543043" y="472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3671" y="1417320"/>
              <a:ext cx="4541520" cy="47625"/>
            </a:xfrm>
            <a:custGeom>
              <a:avLst/>
              <a:gdLst/>
              <a:ahLst/>
              <a:cxnLst/>
              <a:rect l="l" t="t" r="r" b="b"/>
              <a:pathLst>
                <a:path w="4541520" h="47625">
                  <a:moveTo>
                    <a:pt x="4541520" y="47243"/>
                  </a:moveTo>
                  <a:lnTo>
                    <a:pt x="0" y="47243"/>
                  </a:lnTo>
                  <a:lnTo>
                    <a:pt x="0" y="0"/>
                  </a:lnTo>
                  <a:lnTo>
                    <a:pt x="4541520" y="0"/>
                  </a:lnTo>
                  <a:lnTo>
                    <a:pt x="4541520" y="47243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007" y="1138428"/>
              <a:ext cx="603885" cy="530860"/>
            </a:xfrm>
            <a:custGeom>
              <a:avLst/>
              <a:gdLst/>
              <a:ahLst/>
              <a:cxnLst/>
              <a:rect l="l" t="t" r="r" b="b"/>
              <a:pathLst>
                <a:path w="603885" h="530860">
                  <a:moveTo>
                    <a:pt x="470916" y="530351"/>
                  </a:moveTo>
                  <a:lnTo>
                    <a:pt x="132587" y="530351"/>
                  </a:lnTo>
                  <a:lnTo>
                    <a:pt x="0" y="265176"/>
                  </a:lnTo>
                  <a:lnTo>
                    <a:pt x="132587" y="0"/>
                  </a:lnTo>
                  <a:lnTo>
                    <a:pt x="470916" y="0"/>
                  </a:lnTo>
                  <a:lnTo>
                    <a:pt x="603504" y="265176"/>
                  </a:lnTo>
                  <a:lnTo>
                    <a:pt x="470916" y="53035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7911" y="1132332"/>
              <a:ext cx="615950" cy="541020"/>
            </a:xfrm>
            <a:custGeom>
              <a:avLst/>
              <a:gdLst/>
              <a:ahLst/>
              <a:cxnLst/>
              <a:rect l="l" t="t" r="r" b="b"/>
              <a:pathLst>
                <a:path w="615950" h="541019">
                  <a:moveTo>
                    <a:pt x="480060" y="541020"/>
                  </a:moveTo>
                  <a:lnTo>
                    <a:pt x="135636" y="541020"/>
                  </a:lnTo>
                  <a:lnTo>
                    <a:pt x="0" y="271272"/>
                  </a:lnTo>
                  <a:lnTo>
                    <a:pt x="135636" y="0"/>
                  </a:lnTo>
                  <a:lnTo>
                    <a:pt x="480060" y="0"/>
                  </a:lnTo>
                  <a:lnTo>
                    <a:pt x="483870" y="7620"/>
                  </a:lnTo>
                  <a:lnTo>
                    <a:pt x="143256" y="7620"/>
                  </a:lnTo>
                  <a:lnTo>
                    <a:pt x="138684" y="10667"/>
                  </a:lnTo>
                  <a:lnTo>
                    <a:pt x="141732" y="10667"/>
                  </a:lnTo>
                  <a:lnTo>
                    <a:pt x="12954" y="268224"/>
                  </a:lnTo>
                  <a:lnTo>
                    <a:pt x="10668" y="268224"/>
                  </a:lnTo>
                  <a:lnTo>
                    <a:pt x="10668" y="272796"/>
                  </a:lnTo>
                  <a:lnTo>
                    <a:pt x="12954" y="272796"/>
                  </a:lnTo>
                  <a:lnTo>
                    <a:pt x="141732" y="530352"/>
                  </a:lnTo>
                  <a:lnTo>
                    <a:pt x="138684" y="530352"/>
                  </a:lnTo>
                  <a:lnTo>
                    <a:pt x="143256" y="533400"/>
                  </a:lnTo>
                  <a:lnTo>
                    <a:pt x="483891" y="533400"/>
                  </a:lnTo>
                  <a:lnTo>
                    <a:pt x="480060" y="541020"/>
                  </a:lnTo>
                  <a:close/>
                </a:path>
                <a:path w="615950" h="541019">
                  <a:moveTo>
                    <a:pt x="141732" y="10667"/>
                  </a:moveTo>
                  <a:lnTo>
                    <a:pt x="138684" y="10667"/>
                  </a:lnTo>
                  <a:lnTo>
                    <a:pt x="143256" y="7620"/>
                  </a:lnTo>
                  <a:lnTo>
                    <a:pt x="141732" y="10667"/>
                  </a:lnTo>
                  <a:close/>
                </a:path>
                <a:path w="615950" h="541019">
                  <a:moveTo>
                    <a:pt x="473963" y="10667"/>
                  </a:moveTo>
                  <a:lnTo>
                    <a:pt x="141732" y="10667"/>
                  </a:lnTo>
                  <a:lnTo>
                    <a:pt x="143256" y="7620"/>
                  </a:lnTo>
                  <a:lnTo>
                    <a:pt x="472439" y="7620"/>
                  </a:lnTo>
                  <a:lnTo>
                    <a:pt x="473963" y="10667"/>
                  </a:lnTo>
                  <a:close/>
                </a:path>
                <a:path w="615950" h="541019">
                  <a:moveTo>
                    <a:pt x="603885" y="270510"/>
                  </a:moveTo>
                  <a:lnTo>
                    <a:pt x="472439" y="7620"/>
                  </a:lnTo>
                  <a:lnTo>
                    <a:pt x="477012" y="10667"/>
                  </a:lnTo>
                  <a:lnTo>
                    <a:pt x="485394" y="10667"/>
                  </a:lnTo>
                  <a:lnTo>
                    <a:pt x="614172" y="268224"/>
                  </a:lnTo>
                  <a:lnTo>
                    <a:pt x="605028" y="268224"/>
                  </a:lnTo>
                  <a:lnTo>
                    <a:pt x="603885" y="270510"/>
                  </a:lnTo>
                  <a:close/>
                </a:path>
                <a:path w="615950" h="541019">
                  <a:moveTo>
                    <a:pt x="485394" y="10667"/>
                  </a:moveTo>
                  <a:lnTo>
                    <a:pt x="477012" y="10667"/>
                  </a:lnTo>
                  <a:lnTo>
                    <a:pt x="472439" y="7620"/>
                  </a:lnTo>
                  <a:lnTo>
                    <a:pt x="483870" y="7620"/>
                  </a:lnTo>
                  <a:lnTo>
                    <a:pt x="485394" y="10667"/>
                  </a:lnTo>
                  <a:close/>
                </a:path>
                <a:path w="615950" h="541019">
                  <a:moveTo>
                    <a:pt x="10668" y="272796"/>
                  </a:moveTo>
                  <a:lnTo>
                    <a:pt x="10668" y="268224"/>
                  </a:lnTo>
                  <a:lnTo>
                    <a:pt x="11811" y="270510"/>
                  </a:lnTo>
                  <a:lnTo>
                    <a:pt x="10668" y="272796"/>
                  </a:lnTo>
                  <a:close/>
                </a:path>
                <a:path w="615950" h="541019">
                  <a:moveTo>
                    <a:pt x="11811" y="270510"/>
                  </a:moveTo>
                  <a:lnTo>
                    <a:pt x="10668" y="268224"/>
                  </a:lnTo>
                  <a:lnTo>
                    <a:pt x="12954" y="268224"/>
                  </a:lnTo>
                  <a:lnTo>
                    <a:pt x="11811" y="270510"/>
                  </a:lnTo>
                  <a:close/>
                </a:path>
                <a:path w="615950" h="541019">
                  <a:moveTo>
                    <a:pt x="605028" y="272796"/>
                  </a:moveTo>
                  <a:lnTo>
                    <a:pt x="603885" y="270510"/>
                  </a:lnTo>
                  <a:lnTo>
                    <a:pt x="605028" y="268224"/>
                  </a:lnTo>
                  <a:lnTo>
                    <a:pt x="605028" y="272796"/>
                  </a:lnTo>
                  <a:close/>
                </a:path>
                <a:path w="615950" h="541019">
                  <a:moveTo>
                    <a:pt x="614929" y="272796"/>
                  </a:moveTo>
                  <a:lnTo>
                    <a:pt x="605028" y="272796"/>
                  </a:lnTo>
                  <a:lnTo>
                    <a:pt x="605028" y="268224"/>
                  </a:lnTo>
                  <a:lnTo>
                    <a:pt x="614172" y="268224"/>
                  </a:lnTo>
                  <a:lnTo>
                    <a:pt x="615696" y="271272"/>
                  </a:lnTo>
                  <a:lnTo>
                    <a:pt x="614929" y="272796"/>
                  </a:lnTo>
                  <a:close/>
                </a:path>
                <a:path w="615950" h="541019">
                  <a:moveTo>
                    <a:pt x="12954" y="272796"/>
                  </a:moveTo>
                  <a:lnTo>
                    <a:pt x="10668" y="272796"/>
                  </a:lnTo>
                  <a:lnTo>
                    <a:pt x="11811" y="270510"/>
                  </a:lnTo>
                  <a:lnTo>
                    <a:pt x="12954" y="272796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603885" y="270510"/>
                  </a:lnTo>
                  <a:lnTo>
                    <a:pt x="605028" y="272796"/>
                  </a:lnTo>
                  <a:lnTo>
                    <a:pt x="614929" y="272796"/>
                  </a:lnTo>
                  <a:lnTo>
                    <a:pt x="485424" y="530352"/>
                  </a:lnTo>
                  <a:lnTo>
                    <a:pt x="477012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143256" y="533400"/>
                  </a:moveTo>
                  <a:lnTo>
                    <a:pt x="138684" y="530352"/>
                  </a:lnTo>
                  <a:lnTo>
                    <a:pt x="141732" y="530352"/>
                  </a:lnTo>
                  <a:lnTo>
                    <a:pt x="143256" y="533400"/>
                  </a:lnTo>
                  <a:close/>
                </a:path>
                <a:path w="615950" h="541019">
                  <a:moveTo>
                    <a:pt x="472439" y="533400"/>
                  </a:moveTo>
                  <a:lnTo>
                    <a:pt x="143256" y="533400"/>
                  </a:lnTo>
                  <a:lnTo>
                    <a:pt x="141732" y="530352"/>
                  </a:lnTo>
                  <a:lnTo>
                    <a:pt x="473963" y="530352"/>
                  </a:lnTo>
                  <a:lnTo>
                    <a:pt x="472439" y="533400"/>
                  </a:lnTo>
                  <a:close/>
                </a:path>
                <a:path w="615950" h="541019">
                  <a:moveTo>
                    <a:pt x="483891" y="533400"/>
                  </a:moveTo>
                  <a:lnTo>
                    <a:pt x="472439" y="533400"/>
                  </a:lnTo>
                  <a:lnTo>
                    <a:pt x="477012" y="530352"/>
                  </a:lnTo>
                  <a:lnTo>
                    <a:pt x="485424" y="530352"/>
                  </a:lnTo>
                  <a:lnTo>
                    <a:pt x="483891" y="533400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8120" y="1222247"/>
              <a:ext cx="370840" cy="363220"/>
            </a:xfrm>
            <a:custGeom>
              <a:avLst/>
              <a:gdLst/>
              <a:ahLst/>
              <a:cxnLst/>
              <a:rect l="l" t="t" r="r" b="b"/>
              <a:pathLst>
                <a:path w="370840" h="363219">
                  <a:moveTo>
                    <a:pt x="30480" y="152412"/>
                  </a:moveTo>
                  <a:lnTo>
                    <a:pt x="27432" y="150888"/>
                  </a:lnTo>
                  <a:lnTo>
                    <a:pt x="3048" y="150888"/>
                  </a:lnTo>
                  <a:lnTo>
                    <a:pt x="0" y="152412"/>
                  </a:lnTo>
                  <a:lnTo>
                    <a:pt x="0" y="155460"/>
                  </a:lnTo>
                  <a:lnTo>
                    <a:pt x="3048" y="158508"/>
                  </a:lnTo>
                  <a:lnTo>
                    <a:pt x="27432" y="158508"/>
                  </a:lnTo>
                  <a:lnTo>
                    <a:pt x="30480" y="155460"/>
                  </a:lnTo>
                  <a:lnTo>
                    <a:pt x="30480" y="152412"/>
                  </a:lnTo>
                  <a:close/>
                </a:path>
                <a:path w="370840" h="363219">
                  <a:moveTo>
                    <a:pt x="51816" y="220992"/>
                  </a:moveTo>
                  <a:lnTo>
                    <a:pt x="47231" y="216420"/>
                  </a:lnTo>
                  <a:lnTo>
                    <a:pt x="44183" y="217944"/>
                  </a:lnTo>
                  <a:lnTo>
                    <a:pt x="24371" y="227088"/>
                  </a:lnTo>
                  <a:lnTo>
                    <a:pt x="24371" y="230136"/>
                  </a:lnTo>
                  <a:lnTo>
                    <a:pt x="25895" y="233184"/>
                  </a:lnTo>
                  <a:lnTo>
                    <a:pt x="30467" y="233184"/>
                  </a:lnTo>
                  <a:lnTo>
                    <a:pt x="51816" y="222516"/>
                  </a:lnTo>
                  <a:lnTo>
                    <a:pt x="51816" y="220992"/>
                  </a:lnTo>
                  <a:close/>
                </a:path>
                <a:path w="370840" h="363219">
                  <a:moveTo>
                    <a:pt x="51816" y="85356"/>
                  </a:moveTo>
                  <a:lnTo>
                    <a:pt x="28943" y="74688"/>
                  </a:lnTo>
                  <a:lnTo>
                    <a:pt x="25895" y="74688"/>
                  </a:lnTo>
                  <a:lnTo>
                    <a:pt x="24371" y="77736"/>
                  </a:lnTo>
                  <a:lnTo>
                    <a:pt x="24371" y="80784"/>
                  </a:lnTo>
                  <a:lnTo>
                    <a:pt x="45707" y="91452"/>
                  </a:lnTo>
                  <a:lnTo>
                    <a:pt x="48755" y="91452"/>
                  </a:lnTo>
                  <a:lnTo>
                    <a:pt x="50279" y="89928"/>
                  </a:lnTo>
                  <a:lnTo>
                    <a:pt x="51816" y="86880"/>
                  </a:lnTo>
                  <a:lnTo>
                    <a:pt x="51816" y="85356"/>
                  </a:lnTo>
                  <a:close/>
                </a:path>
                <a:path w="370840" h="363219">
                  <a:moveTo>
                    <a:pt x="109728" y="38112"/>
                  </a:moveTo>
                  <a:lnTo>
                    <a:pt x="97536" y="19824"/>
                  </a:lnTo>
                  <a:lnTo>
                    <a:pt x="94488" y="18300"/>
                  </a:lnTo>
                  <a:lnTo>
                    <a:pt x="89916" y="21348"/>
                  </a:lnTo>
                  <a:lnTo>
                    <a:pt x="89916" y="22872"/>
                  </a:lnTo>
                  <a:lnTo>
                    <a:pt x="102108" y="39636"/>
                  </a:lnTo>
                  <a:lnTo>
                    <a:pt x="102108" y="41160"/>
                  </a:lnTo>
                  <a:lnTo>
                    <a:pt x="103632" y="42684"/>
                  </a:lnTo>
                  <a:lnTo>
                    <a:pt x="106680" y="42684"/>
                  </a:lnTo>
                  <a:lnTo>
                    <a:pt x="106680" y="41160"/>
                  </a:lnTo>
                  <a:lnTo>
                    <a:pt x="109728" y="41160"/>
                  </a:lnTo>
                  <a:lnTo>
                    <a:pt x="109728" y="38112"/>
                  </a:lnTo>
                  <a:close/>
                </a:path>
                <a:path w="370840" h="363219">
                  <a:moveTo>
                    <a:pt x="188963" y="1524"/>
                  </a:moveTo>
                  <a:lnTo>
                    <a:pt x="187439" y="0"/>
                  </a:lnTo>
                  <a:lnTo>
                    <a:pt x="182867" y="0"/>
                  </a:lnTo>
                  <a:lnTo>
                    <a:pt x="181343" y="1524"/>
                  </a:lnTo>
                  <a:lnTo>
                    <a:pt x="181343" y="22860"/>
                  </a:lnTo>
                  <a:lnTo>
                    <a:pt x="182867" y="24384"/>
                  </a:lnTo>
                  <a:lnTo>
                    <a:pt x="187439" y="24384"/>
                  </a:lnTo>
                  <a:lnTo>
                    <a:pt x="188963" y="22860"/>
                  </a:lnTo>
                  <a:lnTo>
                    <a:pt x="188963" y="1524"/>
                  </a:lnTo>
                  <a:close/>
                </a:path>
                <a:path w="370840" h="363219">
                  <a:moveTo>
                    <a:pt x="280416" y="22872"/>
                  </a:moveTo>
                  <a:lnTo>
                    <a:pt x="275844" y="18300"/>
                  </a:lnTo>
                  <a:lnTo>
                    <a:pt x="272796" y="19824"/>
                  </a:lnTo>
                  <a:lnTo>
                    <a:pt x="259080" y="38112"/>
                  </a:lnTo>
                  <a:lnTo>
                    <a:pt x="260604" y="41160"/>
                  </a:lnTo>
                  <a:lnTo>
                    <a:pt x="263652" y="41160"/>
                  </a:lnTo>
                  <a:lnTo>
                    <a:pt x="263652" y="42684"/>
                  </a:lnTo>
                  <a:lnTo>
                    <a:pt x="266700" y="42684"/>
                  </a:lnTo>
                  <a:lnTo>
                    <a:pt x="268224" y="41160"/>
                  </a:lnTo>
                  <a:lnTo>
                    <a:pt x="280416" y="22872"/>
                  </a:lnTo>
                  <a:close/>
                </a:path>
                <a:path w="370840" h="363219">
                  <a:moveTo>
                    <a:pt x="320040" y="156984"/>
                  </a:moveTo>
                  <a:lnTo>
                    <a:pt x="316992" y="134124"/>
                  </a:lnTo>
                  <a:lnTo>
                    <a:pt x="310896" y="117360"/>
                  </a:lnTo>
                  <a:lnTo>
                    <a:pt x="310896" y="156984"/>
                  </a:lnTo>
                  <a:lnTo>
                    <a:pt x="307848" y="179844"/>
                  </a:lnTo>
                  <a:lnTo>
                    <a:pt x="298704" y="202704"/>
                  </a:lnTo>
                  <a:lnTo>
                    <a:pt x="283464" y="222516"/>
                  </a:lnTo>
                  <a:lnTo>
                    <a:pt x="263652" y="239280"/>
                  </a:lnTo>
                  <a:lnTo>
                    <a:pt x="239268" y="251472"/>
                  </a:lnTo>
                  <a:lnTo>
                    <a:pt x="236220" y="265188"/>
                  </a:lnTo>
                  <a:lnTo>
                    <a:pt x="236220" y="272808"/>
                  </a:lnTo>
                  <a:lnTo>
                    <a:pt x="236220" y="289572"/>
                  </a:lnTo>
                  <a:lnTo>
                    <a:pt x="170688" y="289572"/>
                  </a:lnTo>
                  <a:lnTo>
                    <a:pt x="167640" y="291096"/>
                  </a:lnTo>
                  <a:lnTo>
                    <a:pt x="167640" y="295668"/>
                  </a:lnTo>
                  <a:lnTo>
                    <a:pt x="170688" y="297192"/>
                  </a:lnTo>
                  <a:lnTo>
                    <a:pt x="236220" y="297192"/>
                  </a:lnTo>
                  <a:lnTo>
                    <a:pt x="236220" y="313956"/>
                  </a:lnTo>
                  <a:lnTo>
                    <a:pt x="170688" y="313956"/>
                  </a:lnTo>
                  <a:lnTo>
                    <a:pt x="167640" y="315480"/>
                  </a:lnTo>
                  <a:lnTo>
                    <a:pt x="167640" y="318528"/>
                  </a:lnTo>
                  <a:lnTo>
                    <a:pt x="170688" y="320052"/>
                  </a:lnTo>
                  <a:lnTo>
                    <a:pt x="236220" y="320052"/>
                  </a:lnTo>
                  <a:lnTo>
                    <a:pt x="236220" y="336816"/>
                  </a:lnTo>
                  <a:lnTo>
                    <a:pt x="207264" y="336816"/>
                  </a:lnTo>
                  <a:lnTo>
                    <a:pt x="207264" y="344436"/>
                  </a:lnTo>
                  <a:lnTo>
                    <a:pt x="207264" y="355104"/>
                  </a:lnTo>
                  <a:lnTo>
                    <a:pt x="161544" y="355104"/>
                  </a:lnTo>
                  <a:lnTo>
                    <a:pt x="161544" y="344436"/>
                  </a:lnTo>
                  <a:lnTo>
                    <a:pt x="207264" y="344436"/>
                  </a:lnTo>
                  <a:lnTo>
                    <a:pt x="207264" y="336816"/>
                  </a:lnTo>
                  <a:lnTo>
                    <a:pt x="134112" y="336816"/>
                  </a:lnTo>
                  <a:lnTo>
                    <a:pt x="134112" y="272808"/>
                  </a:lnTo>
                  <a:lnTo>
                    <a:pt x="236220" y="272808"/>
                  </a:lnTo>
                  <a:lnTo>
                    <a:pt x="236220" y="265188"/>
                  </a:lnTo>
                  <a:lnTo>
                    <a:pt x="190500" y="265188"/>
                  </a:lnTo>
                  <a:lnTo>
                    <a:pt x="190500" y="182892"/>
                  </a:lnTo>
                  <a:lnTo>
                    <a:pt x="195072" y="181368"/>
                  </a:lnTo>
                  <a:lnTo>
                    <a:pt x="199644" y="176796"/>
                  </a:lnTo>
                  <a:lnTo>
                    <a:pt x="199644" y="172224"/>
                  </a:lnTo>
                  <a:lnTo>
                    <a:pt x="192024" y="160032"/>
                  </a:lnTo>
                  <a:lnTo>
                    <a:pt x="192024" y="169176"/>
                  </a:lnTo>
                  <a:lnTo>
                    <a:pt x="192024" y="173748"/>
                  </a:lnTo>
                  <a:lnTo>
                    <a:pt x="188976" y="176796"/>
                  </a:lnTo>
                  <a:lnTo>
                    <a:pt x="182880" y="176796"/>
                  </a:lnTo>
                  <a:lnTo>
                    <a:pt x="181356" y="173748"/>
                  </a:lnTo>
                  <a:lnTo>
                    <a:pt x="181356" y="169176"/>
                  </a:lnTo>
                  <a:lnTo>
                    <a:pt x="182880" y="167652"/>
                  </a:lnTo>
                  <a:lnTo>
                    <a:pt x="188976" y="167652"/>
                  </a:lnTo>
                  <a:lnTo>
                    <a:pt x="192024" y="169176"/>
                  </a:lnTo>
                  <a:lnTo>
                    <a:pt x="192024" y="160032"/>
                  </a:lnTo>
                  <a:lnTo>
                    <a:pt x="172212" y="172224"/>
                  </a:lnTo>
                  <a:lnTo>
                    <a:pt x="172212" y="175272"/>
                  </a:lnTo>
                  <a:lnTo>
                    <a:pt x="178308" y="181368"/>
                  </a:lnTo>
                  <a:lnTo>
                    <a:pt x="181356" y="182892"/>
                  </a:lnTo>
                  <a:lnTo>
                    <a:pt x="181356" y="265188"/>
                  </a:lnTo>
                  <a:lnTo>
                    <a:pt x="134112" y="265188"/>
                  </a:lnTo>
                  <a:lnTo>
                    <a:pt x="134112" y="254520"/>
                  </a:lnTo>
                  <a:lnTo>
                    <a:pt x="131064" y="251472"/>
                  </a:lnTo>
                  <a:lnTo>
                    <a:pt x="86868" y="222516"/>
                  </a:lnTo>
                  <a:lnTo>
                    <a:pt x="62484" y="179844"/>
                  </a:lnTo>
                  <a:lnTo>
                    <a:pt x="59436" y="156984"/>
                  </a:lnTo>
                  <a:lnTo>
                    <a:pt x="60960" y="135648"/>
                  </a:lnTo>
                  <a:lnTo>
                    <a:pt x="80772" y="97548"/>
                  </a:lnTo>
                  <a:lnTo>
                    <a:pt x="114300" y="68592"/>
                  </a:lnTo>
                  <a:lnTo>
                    <a:pt x="160020" y="51828"/>
                  </a:lnTo>
                  <a:lnTo>
                    <a:pt x="184404" y="50304"/>
                  </a:lnTo>
                  <a:lnTo>
                    <a:pt x="210312" y="51828"/>
                  </a:lnTo>
                  <a:lnTo>
                    <a:pt x="256032" y="68592"/>
                  </a:lnTo>
                  <a:lnTo>
                    <a:pt x="289560" y="97548"/>
                  </a:lnTo>
                  <a:lnTo>
                    <a:pt x="309372" y="135648"/>
                  </a:lnTo>
                  <a:lnTo>
                    <a:pt x="310896" y="156984"/>
                  </a:lnTo>
                  <a:lnTo>
                    <a:pt x="310896" y="117360"/>
                  </a:lnTo>
                  <a:lnTo>
                    <a:pt x="280416" y="76212"/>
                  </a:lnTo>
                  <a:lnTo>
                    <a:pt x="237744" y="51828"/>
                  </a:lnTo>
                  <a:lnTo>
                    <a:pt x="184404" y="42684"/>
                  </a:lnTo>
                  <a:lnTo>
                    <a:pt x="158496" y="45732"/>
                  </a:lnTo>
                  <a:lnTo>
                    <a:pt x="109728" y="62496"/>
                  </a:lnTo>
                  <a:lnTo>
                    <a:pt x="73152" y="92976"/>
                  </a:lnTo>
                  <a:lnTo>
                    <a:pt x="53340" y="134124"/>
                  </a:lnTo>
                  <a:lnTo>
                    <a:pt x="50292" y="156984"/>
                  </a:lnTo>
                  <a:lnTo>
                    <a:pt x="51816" y="172224"/>
                  </a:lnTo>
                  <a:lnTo>
                    <a:pt x="62484" y="202704"/>
                  </a:lnTo>
                  <a:lnTo>
                    <a:pt x="82296" y="230136"/>
                  </a:lnTo>
                  <a:lnTo>
                    <a:pt x="109728" y="249948"/>
                  </a:lnTo>
                  <a:lnTo>
                    <a:pt x="124968" y="257568"/>
                  </a:lnTo>
                  <a:lnTo>
                    <a:pt x="124968" y="265188"/>
                  </a:lnTo>
                  <a:lnTo>
                    <a:pt x="114300" y="265188"/>
                  </a:lnTo>
                  <a:lnTo>
                    <a:pt x="111252" y="266712"/>
                  </a:lnTo>
                  <a:lnTo>
                    <a:pt x="111252" y="271284"/>
                  </a:lnTo>
                  <a:lnTo>
                    <a:pt x="114300" y="272808"/>
                  </a:lnTo>
                  <a:lnTo>
                    <a:pt x="124968" y="272808"/>
                  </a:lnTo>
                  <a:lnTo>
                    <a:pt x="124968" y="342912"/>
                  </a:lnTo>
                  <a:lnTo>
                    <a:pt x="126492" y="344436"/>
                  </a:lnTo>
                  <a:lnTo>
                    <a:pt x="153924" y="344436"/>
                  </a:lnTo>
                  <a:lnTo>
                    <a:pt x="153924" y="361200"/>
                  </a:lnTo>
                  <a:lnTo>
                    <a:pt x="155448" y="362724"/>
                  </a:lnTo>
                  <a:lnTo>
                    <a:pt x="214884" y="362724"/>
                  </a:lnTo>
                  <a:lnTo>
                    <a:pt x="216408" y="361200"/>
                  </a:lnTo>
                  <a:lnTo>
                    <a:pt x="216408" y="355104"/>
                  </a:lnTo>
                  <a:lnTo>
                    <a:pt x="216408" y="344436"/>
                  </a:lnTo>
                  <a:lnTo>
                    <a:pt x="243840" y="344436"/>
                  </a:lnTo>
                  <a:lnTo>
                    <a:pt x="245364" y="342912"/>
                  </a:lnTo>
                  <a:lnTo>
                    <a:pt x="245364" y="320052"/>
                  </a:lnTo>
                  <a:lnTo>
                    <a:pt x="256032" y="320052"/>
                  </a:lnTo>
                  <a:lnTo>
                    <a:pt x="257556" y="318528"/>
                  </a:lnTo>
                  <a:lnTo>
                    <a:pt x="257556" y="315480"/>
                  </a:lnTo>
                  <a:lnTo>
                    <a:pt x="256032" y="313956"/>
                  </a:lnTo>
                  <a:lnTo>
                    <a:pt x="245364" y="313956"/>
                  </a:lnTo>
                  <a:lnTo>
                    <a:pt x="245364" y="297192"/>
                  </a:lnTo>
                  <a:lnTo>
                    <a:pt x="256032" y="297192"/>
                  </a:lnTo>
                  <a:lnTo>
                    <a:pt x="257556" y="295668"/>
                  </a:lnTo>
                  <a:lnTo>
                    <a:pt x="257556" y="291096"/>
                  </a:lnTo>
                  <a:lnTo>
                    <a:pt x="256032" y="289572"/>
                  </a:lnTo>
                  <a:lnTo>
                    <a:pt x="245364" y="289572"/>
                  </a:lnTo>
                  <a:lnTo>
                    <a:pt x="245364" y="272808"/>
                  </a:lnTo>
                  <a:lnTo>
                    <a:pt x="256032" y="272808"/>
                  </a:lnTo>
                  <a:lnTo>
                    <a:pt x="257556" y="271284"/>
                  </a:lnTo>
                  <a:lnTo>
                    <a:pt x="257556" y="266712"/>
                  </a:lnTo>
                  <a:lnTo>
                    <a:pt x="256032" y="265188"/>
                  </a:lnTo>
                  <a:lnTo>
                    <a:pt x="245364" y="265188"/>
                  </a:lnTo>
                  <a:lnTo>
                    <a:pt x="245364" y="257568"/>
                  </a:lnTo>
                  <a:lnTo>
                    <a:pt x="275844" y="240804"/>
                  </a:lnTo>
                  <a:lnTo>
                    <a:pt x="298704" y="217944"/>
                  </a:lnTo>
                  <a:lnTo>
                    <a:pt x="315468" y="188988"/>
                  </a:lnTo>
                  <a:lnTo>
                    <a:pt x="318516" y="172224"/>
                  </a:lnTo>
                  <a:lnTo>
                    <a:pt x="320040" y="156984"/>
                  </a:lnTo>
                  <a:close/>
                </a:path>
                <a:path w="370840" h="363219">
                  <a:moveTo>
                    <a:pt x="345935" y="227076"/>
                  </a:moveTo>
                  <a:lnTo>
                    <a:pt x="342887" y="227076"/>
                  </a:lnTo>
                  <a:lnTo>
                    <a:pt x="323075" y="216408"/>
                  </a:lnTo>
                  <a:lnTo>
                    <a:pt x="320027" y="217932"/>
                  </a:lnTo>
                  <a:lnTo>
                    <a:pt x="318503" y="220980"/>
                  </a:lnTo>
                  <a:lnTo>
                    <a:pt x="318503" y="222504"/>
                  </a:lnTo>
                  <a:lnTo>
                    <a:pt x="339839" y="233172"/>
                  </a:lnTo>
                  <a:lnTo>
                    <a:pt x="344411" y="233172"/>
                  </a:lnTo>
                  <a:lnTo>
                    <a:pt x="345935" y="230124"/>
                  </a:lnTo>
                  <a:lnTo>
                    <a:pt x="345935" y="227076"/>
                  </a:lnTo>
                  <a:close/>
                </a:path>
                <a:path w="370840" h="363219">
                  <a:moveTo>
                    <a:pt x="345935" y="77724"/>
                  </a:moveTo>
                  <a:lnTo>
                    <a:pt x="342887" y="74676"/>
                  </a:lnTo>
                  <a:lnTo>
                    <a:pt x="341363" y="74676"/>
                  </a:lnTo>
                  <a:lnTo>
                    <a:pt x="318503" y="85344"/>
                  </a:lnTo>
                  <a:lnTo>
                    <a:pt x="318503" y="86868"/>
                  </a:lnTo>
                  <a:lnTo>
                    <a:pt x="320027" y="89916"/>
                  </a:lnTo>
                  <a:lnTo>
                    <a:pt x="321551" y="91440"/>
                  </a:lnTo>
                  <a:lnTo>
                    <a:pt x="324599" y="91440"/>
                  </a:lnTo>
                  <a:lnTo>
                    <a:pt x="345935" y="80772"/>
                  </a:lnTo>
                  <a:lnTo>
                    <a:pt x="345935" y="77724"/>
                  </a:lnTo>
                  <a:close/>
                </a:path>
                <a:path w="370840" h="363219">
                  <a:moveTo>
                    <a:pt x="370332" y="152412"/>
                  </a:moveTo>
                  <a:lnTo>
                    <a:pt x="367284" y="150888"/>
                  </a:lnTo>
                  <a:lnTo>
                    <a:pt x="341376" y="150888"/>
                  </a:lnTo>
                  <a:lnTo>
                    <a:pt x="339852" y="152412"/>
                  </a:lnTo>
                  <a:lnTo>
                    <a:pt x="339852" y="155460"/>
                  </a:lnTo>
                  <a:lnTo>
                    <a:pt x="341376" y="158508"/>
                  </a:lnTo>
                  <a:lnTo>
                    <a:pt x="367284" y="158508"/>
                  </a:lnTo>
                  <a:lnTo>
                    <a:pt x="370332" y="155460"/>
                  </a:lnTo>
                  <a:lnTo>
                    <a:pt x="370332" y="152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" y="1342644"/>
              <a:ext cx="79247" cy="1143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6" y="1342644"/>
              <a:ext cx="76199" cy="1143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17319" y="1131800"/>
            <a:ext cx="11493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50" b="1">
                <a:solidFill>
                  <a:srgbClr val="1F3864"/>
                </a:solidFill>
                <a:latin typeface="Verdana"/>
                <a:cs typeface="Verdana"/>
              </a:rPr>
              <a:t>Cyber</a:t>
            </a:r>
            <a:r>
              <a:rPr dirty="0" sz="1150" spc="-55" b="1">
                <a:solidFill>
                  <a:srgbClr val="1F3864"/>
                </a:solidFill>
                <a:latin typeface="Verdana"/>
                <a:cs typeface="Verdana"/>
              </a:rPr>
              <a:t> </a:t>
            </a:r>
            <a:r>
              <a:rPr dirty="0" sz="1150" spc="-35" b="1">
                <a:solidFill>
                  <a:srgbClr val="1F3864"/>
                </a:solidFill>
                <a:latin typeface="Verdana"/>
                <a:cs typeface="Verdana"/>
              </a:rPr>
              <a:t>Security</a:t>
            </a:r>
            <a:endParaRPr sz="1150">
              <a:latin typeface="Verdana"/>
              <a:cs typeface="Verdan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114800" y="2740151"/>
            <a:ext cx="2115820" cy="887094"/>
            <a:chOff x="4114800" y="2740151"/>
            <a:chExt cx="2115820" cy="887094"/>
          </a:xfrm>
        </p:grpSpPr>
        <p:sp>
          <p:nvSpPr>
            <p:cNvPr id="14" name="object 14" descr=""/>
            <p:cNvSpPr/>
            <p:nvPr/>
          </p:nvSpPr>
          <p:spPr>
            <a:xfrm>
              <a:off x="4119372" y="2746247"/>
              <a:ext cx="2106295" cy="875030"/>
            </a:xfrm>
            <a:custGeom>
              <a:avLst/>
              <a:gdLst/>
              <a:ahLst/>
              <a:cxnLst/>
              <a:rect l="l" t="t" r="r" b="b"/>
              <a:pathLst>
                <a:path w="2106295" h="875029">
                  <a:moveTo>
                    <a:pt x="1959863" y="874775"/>
                  </a:moveTo>
                  <a:lnTo>
                    <a:pt x="146304" y="874775"/>
                  </a:lnTo>
                  <a:lnTo>
                    <a:pt x="100071" y="867314"/>
                  </a:lnTo>
                  <a:lnTo>
                    <a:pt x="59911" y="846539"/>
                  </a:lnTo>
                  <a:lnTo>
                    <a:pt x="28236" y="814864"/>
                  </a:lnTo>
                  <a:lnTo>
                    <a:pt x="7461" y="774704"/>
                  </a:lnTo>
                  <a:lnTo>
                    <a:pt x="0" y="728471"/>
                  </a:lnTo>
                  <a:lnTo>
                    <a:pt x="0" y="144779"/>
                  </a:lnTo>
                  <a:lnTo>
                    <a:pt x="7461" y="98706"/>
                  </a:lnTo>
                  <a:lnTo>
                    <a:pt x="28236" y="58923"/>
                  </a:lnTo>
                  <a:lnTo>
                    <a:pt x="59911" y="27700"/>
                  </a:lnTo>
                  <a:lnTo>
                    <a:pt x="100071" y="7303"/>
                  </a:lnTo>
                  <a:lnTo>
                    <a:pt x="146304" y="0"/>
                  </a:lnTo>
                  <a:lnTo>
                    <a:pt x="1959863" y="0"/>
                  </a:lnTo>
                  <a:lnTo>
                    <a:pt x="2006096" y="7303"/>
                  </a:lnTo>
                  <a:lnTo>
                    <a:pt x="2046256" y="27700"/>
                  </a:lnTo>
                  <a:lnTo>
                    <a:pt x="2077931" y="58923"/>
                  </a:lnTo>
                  <a:lnTo>
                    <a:pt x="2098706" y="98706"/>
                  </a:lnTo>
                  <a:lnTo>
                    <a:pt x="2106167" y="144779"/>
                  </a:lnTo>
                  <a:lnTo>
                    <a:pt x="2106167" y="728471"/>
                  </a:lnTo>
                  <a:lnTo>
                    <a:pt x="2098706" y="774704"/>
                  </a:lnTo>
                  <a:lnTo>
                    <a:pt x="2077931" y="814864"/>
                  </a:lnTo>
                  <a:lnTo>
                    <a:pt x="2046256" y="846539"/>
                  </a:lnTo>
                  <a:lnTo>
                    <a:pt x="2006096" y="867314"/>
                  </a:lnTo>
                  <a:lnTo>
                    <a:pt x="1959863" y="874775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114800" y="2740151"/>
              <a:ext cx="2115820" cy="887094"/>
            </a:xfrm>
            <a:custGeom>
              <a:avLst/>
              <a:gdLst/>
              <a:ahLst/>
              <a:cxnLst/>
              <a:rect l="l" t="t" r="r" b="b"/>
              <a:pathLst>
                <a:path w="2115820" h="887095">
                  <a:moveTo>
                    <a:pt x="1964436" y="886968"/>
                  </a:moveTo>
                  <a:lnTo>
                    <a:pt x="150876" y="886968"/>
                  </a:lnTo>
                  <a:lnTo>
                    <a:pt x="120396" y="883920"/>
                  </a:lnTo>
                  <a:lnTo>
                    <a:pt x="79248" y="868680"/>
                  </a:lnTo>
                  <a:lnTo>
                    <a:pt x="33528" y="830580"/>
                  </a:lnTo>
                  <a:lnTo>
                    <a:pt x="10668" y="794003"/>
                  </a:lnTo>
                  <a:lnTo>
                    <a:pt x="0" y="749808"/>
                  </a:lnTo>
                  <a:lnTo>
                    <a:pt x="0" y="135636"/>
                  </a:lnTo>
                  <a:lnTo>
                    <a:pt x="10668" y="92964"/>
                  </a:lnTo>
                  <a:lnTo>
                    <a:pt x="33528" y="54864"/>
                  </a:lnTo>
                  <a:lnTo>
                    <a:pt x="65532" y="25908"/>
                  </a:lnTo>
                  <a:lnTo>
                    <a:pt x="105156" y="7620"/>
                  </a:lnTo>
                  <a:lnTo>
                    <a:pt x="150876" y="0"/>
                  </a:lnTo>
                  <a:lnTo>
                    <a:pt x="1964436" y="0"/>
                  </a:lnTo>
                  <a:lnTo>
                    <a:pt x="1994916" y="3048"/>
                  </a:lnTo>
                  <a:lnTo>
                    <a:pt x="2017776" y="10668"/>
                  </a:lnTo>
                  <a:lnTo>
                    <a:pt x="137160" y="10668"/>
                  </a:lnTo>
                  <a:lnTo>
                    <a:pt x="121920" y="13716"/>
                  </a:lnTo>
                  <a:lnTo>
                    <a:pt x="108204" y="16764"/>
                  </a:lnTo>
                  <a:lnTo>
                    <a:pt x="109728" y="16764"/>
                  </a:lnTo>
                  <a:lnTo>
                    <a:pt x="96012" y="21336"/>
                  </a:lnTo>
                  <a:lnTo>
                    <a:pt x="83820" y="27432"/>
                  </a:lnTo>
                  <a:lnTo>
                    <a:pt x="71628" y="35052"/>
                  </a:lnTo>
                  <a:lnTo>
                    <a:pt x="60960" y="42672"/>
                  </a:lnTo>
                  <a:lnTo>
                    <a:pt x="50292" y="51816"/>
                  </a:lnTo>
                  <a:lnTo>
                    <a:pt x="51816" y="51816"/>
                  </a:lnTo>
                  <a:lnTo>
                    <a:pt x="33528" y="73152"/>
                  </a:lnTo>
                  <a:lnTo>
                    <a:pt x="27432" y="83820"/>
                  </a:lnTo>
                  <a:lnTo>
                    <a:pt x="22013" y="96012"/>
                  </a:lnTo>
                  <a:lnTo>
                    <a:pt x="21336" y="96012"/>
                  </a:lnTo>
                  <a:lnTo>
                    <a:pt x="12192" y="123444"/>
                  </a:lnTo>
                  <a:lnTo>
                    <a:pt x="10668" y="137160"/>
                  </a:lnTo>
                  <a:lnTo>
                    <a:pt x="10668" y="749808"/>
                  </a:lnTo>
                  <a:lnTo>
                    <a:pt x="21336" y="789432"/>
                  </a:lnTo>
                  <a:lnTo>
                    <a:pt x="50509" y="833628"/>
                  </a:lnTo>
                  <a:lnTo>
                    <a:pt x="50292" y="833628"/>
                  </a:lnTo>
                  <a:lnTo>
                    <a:pt x="60960" y="844296"/>
                  </a:lnTo>
                  <a:lnTo>
                    <a:pt x="62738" y="844296"/>
                  </a:lnTo>
                  <a:lnTo>
                    <a:pt x="71628" y="851916"/>
                  </a:lnTo>
                  <a:lnTo>
                    <a:pt x="83820" y="859536"/>
                  </a:lnTo>
                  <a:lnTo>
                    <a:pt x="86868" y="859536"/>
                  </a:lnTo>
                  <a:lnTo>
                    <a:pt x="96012" y="864107"/>
                  </a:lnTo>
                  <a:lnTo>
                    <a:pt x="109728" y="870203"/>
                  </a:lnTo>
                  <a:lnTo>
                    <a:pt x="112775" y="870203"/>
                  </a:lnTo>
                  <a:lnTo>
                    <a:pt x="121920" y="873251"/>
                  </a:lnTo>
                  <a:lnTo>
                    <a:pt x="137160" y="874776"/>
                  </a:lnTo>
                  <a:lnTo>
                    <a:pt x="135636" y="874776"/>
                  </a:lnTo>
                  <a:lnTo>
                    <a:pt x="150876" y="876300"/>
                  </a:lnTo>
                  <a:lnTo>
                    <a:pt x="2017775" y="876300"/>
                  </a:lnTo>
                  <a:lnTo>
                    <a:pt x="1994916" y="883920"/>
                  </a:lnTo>
                  <a:lnTo>
                    <a:pt x="1964436" y="886968"/>
                  </a:lnTo>
                  <a:close/>
                </a:path>
                <a:path w="2115820" h="887095">
                  <a:moveTo>
                    <a:pt x="135636" y="12192"/>
                  </a:moveTo>
                  <a:lnTo>
                    <a:pt x="137160" y="10668"/>
                  </a:lnTo>
                  <a:lnTo>
                    <a:pt x="150876" y="10668"/>
                  </a:lnTo>
                  <a:lnTo>
                    <a:pt x="135636" y="12192"/>
                  </a:lnTo>
                  <a:close/>
                </a:path>
                <a:path w="2115820" h="887095">
                  <a:moveTo>
                    <a:pt x="1978151" y="12192"/>
                  </a:moveTo>
                  <a:lnTo>
                    <a:pt x="1964436" y="10668"/>
                  </a:lnTo>
                  <a:lnTo>
                    <a:pt x="1978151" y="10668"/>
                  </a:lnTo>
                  <a:lnTo>
                    <a:pt x="1978151" y="12192"/>
                  </a:lnTo>
                  <a:close/>
                </a:path>
                <a:path w="2115820" h="887095">
                  <a:moveTo>
                    <a:pt x="2093976" y="97536"/>
                  </a:moveTo>
                  <a:lnTo>
                    <a:pt x="2087880" y="83820"/>
                  </a:lnTo>
                  <a:lnTo>
                    <a:pt x="2072640" y="62484"/>
                  </a:lnTo>
                  <a:lnTo>
                    <a:pt x="2063496" y="51816"/>
                  </a:lnTo>
                  <a:lnTo>
                    <a:pt x="2052828" y="42672"/>
                  </a:lnTo>
                  <a:lnTo>
                    <a:pt x="2054351" y="42672"/>
                  </a:lnTo>
                  <a:lnTo>
                    <a:pt x="2042160" y="35052"/>
                  </a:lnTo>
                  <a:lnTo>
                    <a:pt x="2043684" y="35052"/>
                  </a:lnTo>
                  <a:lnTo>
                    <a:pt x="2031492" y="27432"/>
                  </a:lnTo>
                  <a:lnTo>
                    <a:pt x="2019300" y="21336"/>
                  </a:lnTo>
                  <a:lnTo>
                    <a:pt x="2005584" y="16764"/>
                  </a:lnTo>
                  <a:lnTo>
                    <a:pt x="1991868" y="13716"/>
                  </a:lnTo>
                  <a:lnTo>
                    <a:pt x="1993392" y="13716"/>
                  </a:lnTo>
                  <a:lnTo>
                    <a:pt x="1978151" y="10668"/>
                  </a:lnTo>
                  <a:lnTo>
                    <a:pt x="2017776" y="10668"/>
                  </a:lnTo>
                  <a:lnTo>
                    <a:pt x="2060448" y="35052"/>
                  </a:lnTo>
                  <a:lnTo>
                    <a:pt x="2089404" y="67056"/>
                  </a:lnTo>
                  <a:lnTo>
                    <a:pt x="2104474" y="96012"/>
                  </a:lnTo>
                  <a:lnTo>
                    <a:pt x="2093976" y="96012"/>
                  </a:lnTo>
                  <a:lnTo>
                    <a:pt x="2093976" y="97536"/>
                  </a:lnTo>
                  <a:close/>
                </a:path>
                <a:path w="2115820" h="887095">
                  <a:moveTo>
                    <a:pt x="21336" y="97536"/>
                  </a:moveTo>
                  <a:lnTo>
                    <a:pt x="21336" y="96012"/>
                  </a:lnTo>
                  <a:lnTo>
                    <a:pt x="22013" y="96012"/>
                  </a:lnTo>
                  <a:lnTo>
                    <a:pt x="21336" y="97536"/>
                  </a:lnTo>
                  <a:close/>
                </a:path>
                <a:path w="2115820" h="887095">
                  <a:moveTo>
                    <a:pt x="2076341" y="835151"/>
                  </a:moveTo>
                  <a:lnTo>
                    <a:pt x="2063496" y="835151"/>
                  </a:lnTo>
                  <a:lnTo>
                    <a:pt x="2072640" y="824484"/>
                  </a:lnTo>
                  <a:lnTo>
                    <a:pt x="2080260" y="813816"/>
                  </a:lnTo>
                  <a:lnTo>
                    <a:pt x="2087880" y="801624"/>
                  </a:lnTo>
                  <a:lnTo>
                    <a:pt x="2093976" y="789432"/>
                  </a:lnTo>
                  <a:lnTo>
                    <a:pt x="2098548" y="777240"/>
                  </a:lnTo>
                  <a:lnTo>
                    <a:pt x="2104644" y="749808"/>
                  </a:lnTo>
                  <a:lnTo>
                    <a:pt x="2104644" y="137160"/>
                  </a:lnTo>
                  <a:lnTo>
                    <a:pt x="2098548" y="109728"/>
                  </a:lnTo>
                  <a:lnTo>
                    <a:pt x="2093976" y="96012"/>
                  </a:lnTo>
                  <a:lnTo>
                    <a:pt x="2104474" y="96012"/>
                  </a:lnTo>
                  <a:lnTo>
                    <a:pt x="2109216" y="106680"/>
                  </a:lnTo>
                  <a:lnTo>
                    <a:pt x="2112264" y="120396"/>
                  </a:lnTo>
                  <a:lnTo>
                    <a:pt x="2115312" y="135636"/>
                  </a:lnTo>
                  <a:lnTo>
                    <a:pt x="2115312" y="749808"/>
                  </a:lnTo>
                  <a:lnTo>
                    <a:pt x="2109216" y="780288"/>
                  </a:lnTo>
                  <a:lnTo>
                    <a:pt x="2097024" y="807720"/>
                  </a:lnTo>
                  <a:lnTo>
                    <a:pt x="2089404" y="819912"/>
                  </a:lnTo>
                  <a:lnTo>
                    <a:pt x="2076341" y="835151"/>
                  </a:lnTo>
                  <a:close/>
                </a:path>
                <a:path w="2115820" h="887095">
                  <a:moveTo>
                    <a:pt x="51816" y="835151"/>
                  </a:moveTo>
                  <a:lnTo>
                    <a:pt x="50292" y="833628"/>
                  </a:lnTo>
                  <a:lnTo>
                    <a:pt x="50509" y="833628"/>
                  </a:lnTo>
                  <a:lnTo>
                    <a:pt x="51816" y="835151"/>
                  </a:lnTo>
                  <a:close/>
                </a:path>
                <a:path w="2115820" h="887095">
                  <a:moveTo>
                    <a:pt x="2068068" y="844296"/>
                  </a:moveTo>
                  <a:lnTo>
                    <a:pt x="2052828" y="844296"/>
                  </a:lnTo>
                  <a:lnTo>
                    <a:pt x="2063496" y="833628"/>
                  </a:lnTo>
                  <a:lnTo>
                    <a:pt x="2063496" y="835151"/>
                  </a:lnTo>
                  <a:lnTo>
                    <a:pt x="2076341" y="835151"/>
                  </a:lnTo>
                  <a:lnTo>
                    <a:pt x="2071116" y="841248"/>
                  </a:lnTo>
                  <a:lnTo>
                    <a:pt x="2068068" y="844296"/>
                  </a:lnTo>
                  <a:close/>
                </a:path>
                <a:path w="2115820" h="887095">
                  <a:moveTo>
                    <a:pt x="62738" y="844296"/>
                  </a:moveTo>
                  <a:lnTo>
                    <a:pt x="60960" y="844296"/>
                  </a:lnTo>
                  <a:lnTo>
                    <a:pt x="60960" y="842772"/>
                  </a:lnTo>
                  <a:lnTo>
                    <a:pt x="62738" y="844296"/>
                  </a:lnTo>
                  <a:close/>
                </a:path>
                <a:path w="2115820" h="887095">
                  <a:moveTo>
                    <a:pt x="2050287" y="859536"/>
                  </a:moveTo>
                  <a:lnTo>
                    <a:pt x="2031492" y="859536"/>
                  </a:lnTo>
                  <a:lnTo>
                    <a:pt x="2043684" y="851916"/>
                  </a:lnTo>
                  <a:lnTo>
                    <a:pt x="2042160" y="851916"/>
                  </a:lnTo>
                  <a:lnTo>
                    <a:pt x="2054351" y="842772"/>
                  </a:lnTo>
                  <a:lnTo>
                    <a:pt x="2052828" y="844296"/>
                  </a:lnTo>
                  <a:lnTo>
                    <a:pt x="2068068" y="844296"/>
                  </a:lnTo>
                  <a:lnTo>
                    <a:pt x="2060448" y="851916"/>
                  </a:lnTo>
                  <a:lnTo>
                    <a:pt x="2050287" y="859536"/>
                  </a:lnTo>
                  <a:close/>
                </a:path>
                <a:path w="2115820" h="887095">
                  <a:moveTo>
                    <a:pt x="86868" y="859536"/>
                  </a:moveTo>
                  <a:lnTo>
                    <a:pt x="83820" y="859536"/>
                  </a:lnTo>
                  <a:lnTo>
                    <a:pt x="83820" y="858012"/>
                  </a:lnTo>
                  <a:lnTo>
                    <a:pt x="86868" y="859536"/>
                  </a:lnTo>
                  <a:close/>
                </a:path>
                <a:path w="2115820" h="887095">
                  <a:moveTo>
                    <a:pt x="2032635" y="870203"/>
                  </a:moveTo>
                  <a:lnTo>
                    <a:pt x="2005584" y="870203"/>
                  </a:lnTo>
                  <a:lnTo>
                    <a:pt x="2019300" y="864107"/>
                  </a:lnTo>
                  <a:lnTo>
                    <a:pt x="2031492" y="858012"/>
                  </a:lnTo>
                  <a:lnTo>
                    <a:pt x="2031492" y="859536"/>
                  </a:lnTo>
                  <a:lnTo>
                    <a:pt x="2050287" y="859536"/>
                  </a:lnTo>
                  <a:lnTo>
                    <a:pt x="2048255" y="861060"/>
                  </a:lnTo>
                  <a:lnTo>
                    <a:pt x="2036064" y="868680"/>
                  </a:lnTo>
                  <a:lnTo>
                    <a:pt x="2032635" y="870203"/>
                  </a:lnTo>
                  <a:close/>
                </a:path>
                <a:path w="2115820" h="887095">
                  <a:moveTo>
                    <a:pt x="112775" y="870203"/>
                  </a:moveTo>
                  <a:lnTo>
                    <a:pt x="109728" y="870203"/>
                  </a:lnTo>
                  <a:lnTo>
                    <a:pt x="108204" y="868680"/>
                  </a:lnTo>
                  <a:lnTo>
                    <a:pt x="112775" y="870203"/>
                  </a:lnTo>
                  <a:close/>
                </a:path>
                <a:path w="2115820" h="887095">
                  <a:moveTo>
                    <a:pt x="2017775" y="876300"/>
                  </a:moveTo>
                  <a:lnTo>
                    <a:pt x="1964436" y="876300"/>
                  </a:lnTo>
                  <a:lnTo>
                    <a:pt x="1978151" y="874776"/>
                  </a:lnTo>
                  <a:lnTo>
                    <a:pt x="1993392" y="873251"/>
                  </a:lnTo>
                  <a:lnTo>
                    <a:pt x="1991868" y="873251"/>
                  </a:lnTo>
                  <a:lnTo>
                    <a:pt x="2005584" y="868680"/>
                  </a:lnTo>
                  <a:lnTo>
                    <a:pt x="2005584" y="870203"/>
                  </a:lnTo>
                  <a:lnTo>
                    <a:pt x="2032635" y="870203"/>
                  </a:lnTo>
                  <a:lnTo>
                    <a:pt x="2022348" y="874776"/>
                  </a:lnTo>
                  <a:lnTo>
                    <a:pt x="2017775" y="87630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0" y="3242529"/>
            <a:ext cx="10058400" cy="2527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284480">
              <a:lnSpc>
                <a:spcPct val="100000"/>
              </a:lnSpc>
              <a:spcBef>
                <a:spcPts val="135"/>
              </a:spcBef>
            </a:pPr>
            <a:r>
              <a:rPr dirty="0" sz="1450" b="1">
                <a:solidFill>
                  <a:srgbClr val="FFFFFF"/>
                </a:solidFill>
                <a:latin typeface="Calibri"/>
                <a:cs typeface="Calibri"/>
              </a:rPr>
              <a:t>Cyber</a:t>
            </a:r>
            <a:r>
              <a:rPr dirty="0" sz="1450" spc="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10" b="1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219955" y="1732788"/>
            <a:ext cx="1877695" cy="1013460"/>
            <a:chOff x="4219955" y="1732788"/>
            <a:chExt cx="1877695" cy="1013460"/>
          </a:xfrm>
        </p:grpSpPr>
        <p:sp>
          <p:nvSpPr>
            <p:cNvPr id="18" name="object 18" descr=""/>
            <p:cNvSpPr/>
            <p:nvPr/>
          </p:nvSpPr>
          <p:spPr>
            <a:xfrm>
              <a:off x="5157215" y="2324100"/>
              <a:ext cx="15240" cy="422275"/>
            </a:xfrm>
            <a:custGeom>
              <a:avLst/>
              <a:gdLst/>
              <a:ahLst/>
              <a:cxnLst/>
              <a:rect l="l" t="t" r="r" b="b"/>
              <a:pathLst>
                <a:path w="15239" h="422275">
                  <a:moveTo>
                    <a:pt x="15239" y="422148"/>
                  </a:moveTo>
                  <a:lnTo>
                    <a:pt x="4571" y="422148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15239" y="422148"/>
                  </a:lnTo>
                  <a:close/>
                </a:path>
              </a:pathLst>
            </a:custGeom>
            <a:solidFill>
              <a:srgbClr val="34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224527" y="1737360"/>
              <a:ext cx="1866900" cy="586740"/>
            </a:xfrm>
            <a:custGeom>
              <a:avLst/>
              <a:gdLst/>
              <a:ahLst/>
              <a:cxnLst/>
              <a:rect l="l" t="t" r="r" b="b"/>
              <a:pathLst>
                <a:path w="1866900" h="586739">
                  <a:moveTo>
                    <a:pt x="1769363" y="586740"/>
                  </a:moveTo>
                  <a:lnTo>
                    <a:pt x="97536" y="586740"/>
                  </a:lnTo>
                  <a:lnTo>
                    <a:pt x="59793" y="579215"/>
                  </a:lnTo>
                  <a:lnTo>
                    <a:pt x="28765" y="558546"/>
                  </a:lnTo>
                  <a:lnTo>
                    <a:pt x="7739" y="527589"/>
                  </a:lnTo>
                  <a:lnTo>
                    <a:pt x="0" y="489203"/>
                  </a:lnTo>
                  <a:lnTo>
                    <a:pt x="0" y="99060"/>
                  </a:lnTo>
                  <a:lnTo>
                    <a:pt x="7739" y="60436"/>
                  </a:lnTo>
                  <a:lnTo>
                    <a:pt x="28765" y="28956"/>
                  </a:lnTo>
                  <a:lnTo>
                    <a:pt x="59793" y="7762"/>
                  </a:lnTo>
                  <a:lnTo>
                    <a:pt x="97536" y="0"/>
                  </a:lnTo>
                  <a:lnTo>
                    <a:pt x="1769363" y="0"/>
                  </a:lnTo>
                  <a:lnTo>
                    <a:pt x="1807749" y="7762"/>
                  </a:lnTo>
                  <a:lnTo>
                    <a:pt x="1838706" y="28956"/>
                  </a:lnTo>
                  <a:lnTo>
                    <a:pt x="1859375" y="60436"/>
                  </a:lnTo>
                  <a:lnTo>
                    <a:pt x="1866900" y="99060"/>
                  </a:lnTo>
                  <a:lnTo>
                    <a:pt x="1866900" y="489203"/>
                  </a:lnTo>
                  <a:lnTo>
                    <a:pt x="1859375" y="527589"/>
                  </a:lnTo>
                  <a:lnTo>
                    <a:pt x="1838706" y="558546"/>
                  </a:lnTo>
                  <a:lnTo>
                    <a:pt x="1807749" y="579215"/>
                  </a:lnTo>
                  <a:lnTo>
                    <a:pt x="1769363" y="586740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219955" y="1732788"/>
              <a:ext cx="1877695" cy="597535"/>
            </a:xfrm>
            <a:custGeom>
              <a:avLst/>
              <a:gdLst/>
              <a:ahLst/>
              <a:cxnLst/>
              <a:rect l="l" t="t" r="r" b="b"/>
              <a:pathLst>
                <a:path w="1877695" h="597535">
                  <a:moveTo>
                    <a:pt x="1773936" y="597408"/>
                  </a:moveTo>
                  <a:lnTo>
                    <a:pt x="102108" y="597408"/>
                  </a:lnTo>
                  <a:lnTo>
                    <a:pt x="91440" y="595884"/>
                  </a:lnTo>
                  <a:lnTo>
                    <a:pt x="82296" y="594360"/>
                  </a:lnTo>
                  <a:lnTo>
                    <a:pt x="71628" y="592836"/>
                  </a:lnTo>
                  <a:lnTo>
                    <a:pt x="62484" y="588264"/>
                  </a:lnTo>
                  <a:lnTo>
                    <a:pt x="53340" y="585216"/>
                  </a:lnTo>
                  <a:lnTo>
                    <a:pt x="44196" y="579120"/>
                  </a:lnTo>
                  <a:lnTo>
                    <a:pt x="16764" y="551688"/>
                  </a:lnTo>
                  <a:lnTo>
                    <a:pt x="1524" y="515112"/>
                  </a:lnTo>
                  <a:lnTo>
                    <a:pt x="0" y="504444"/>
                  </a:lnTo>
                  <a:lnTo>
                    <a:pt x="0" y="92964"/>
                  </a:lnTo>
                  <a:lnTo>
                    <a:pt x="12192" y="53340"/>
                  </a:lnTo>
                  <a:lnTo>
                    <a:pt x="36576" y="22860"/>
                  </a:lnTo>
                  <a:lnTo>
                    <a:pt x="71628" y="4572"/>
                  </a:lnTo>
                  <a:lnTo>
                    <a:pt x="91440" y="0"/>
                  </a:lnTo>
                  <a:lnTo>
                    <a:pt x="1784604" y="0"/>
                  </a:lnTo>
                  <a:lnTo>
                    <a:pt x="1795272" y="1524"/>
                  </a:lnTo>
                  <a:lnTo>
                    <a:pt x="1804416" y="4572"/>
                  </a:lnTo>
                  <a:lnTo>
                    <a:pt x="1815084" y="7620"/>
                  </a:lnTo>
                  <a:lnTo>
                    <a:pt x="1821180" y="10668"/>
                  </a:lnTo>
                  <a:lnTo>
                    <a:pt x="92964" y="10668"/>
                  </a:lnTo>
                  <a:lnTo>
                    <a:pt x="83820" y="12192"/>
                  </a:lnTo>
                  <a:lnTo>
                    <a:pt x="79248" y="13716"/>
                  </a:lnTo>
                  <a:lnTo>
                    <a:pt x="74676" y="13716"/>
                  </a:lnTo>
                  <a:lnTo>
                    <a:pt x="65532" y="18288"/>
                  </a:lnTo>
                  <a:lnTo>
                    <a:pt x="67056" y="18288"/>
                  </a:lnTo>
                  <a:lnTo>
                    <a:pt x="57912" y="21336"/>
                  </a:lnTo>
                  <a:lnTo>
                    <a:pt x="50292" y="25908"/>
                  </a:lnTo>
                  <a:lnTo>
                    <a:pt x="44196" y="32004"/>
                  </a:lnTo>
                  <a:lnTo>
                    <a:pt x="36576" y="38100"/>
                  </a:lnTo>
                  <a:lnTo>
                    <a:pt x="30480" y="44196"/>
                  </a:lnTo>
                  <a:lnTo>
                    <a:pt x="26822" y="50292"/>
                  </a:lnTo>
                  <a:lnTo>
                    <a:pt x="25908" y="50292"/>
                  </a:lnTo>
                  <a:lnTo>
                    <a:pt x="21336" y="59436"/>
                  </a:lnTo>
                  <a:lnTo>
                    <a:pt x="16764" y="67056"/>
                  </a:lnTo>
                  <a:lnTo>
                    <a:pt x="14224" y="74676"/>
                  </a:lnTo>
                  <a:lnTo>
                    <a:pt x="13716" y="74676"/>
                  </a:lnTo>
                  <a:lnTo>
                    <a:pt x="12192" y="83820"/>
                  </a:lnTo>
                  <a:lnTo>
                    <a:pt x="10885" y="92964"/>
                  </a:lnTo>
                  <a:lnTo>
                    <a:pt x="10668" y="92964"/>
                  </a:lnTo>
                  <a:lnTo>
                    <a:pt x="10668" y="504444"/>
                  </a:lnTo>
                  <a:lnTo>
                    <a:pt x="10885" y="504444"/>
                  </a:lnTo>
                  <a:lnTo>
                    <a:pt x="12192" y="513588"/>
                  </a:lnTo>
                  <a:lnTo>
                    <a:pt x="12446" y="513588"/>
                  </a:lnTo>
                  <a:lnTo>
                    <a:pt x="13716" y="521208"/>
                  </a:lnTo>
                  <a:lnTo>
                    <a:pt x="16764" y="530352"/>
                  </a:lnTo>
                  <a:lnTo>
                    <a:pt x="30480" y="553212"/>
                  </a:lnTo>
                  <a:lnTo>
                    <a:pt x="36576" y="559308"/>
                  </a:lnTo>
                  <a:lnTo>
                    <a:pt x="44196" y="565404"/>
                  </a:lnTo>
                  <a:lnTo>
                    <a:pt x="50292" y="571500"/>
                  </a:lnTo>
                  <a:lnTo>
                    <a:pt x="52197" y="571500"/>
                  </a:lnTo>
                  <a:lnTo>
                    <a:pt x="57912" y="576071"/>
                  </a:lnTo>
                  <a:lnTo>
                    <a:pt x="60959" y="576071"/>
                  </a:lnTo>
                  <a:lnTo>
                    <a:pt x="67056" y="579120"/>
                  </a:lnTo>
                  <a:lnTo>
                    <a:pt x="65532" y="579120"/>
                  </a:lnTo>
                  <a:lnTo>
                    <a:pt x="83820" y="585216"/>
                  </a:lnTo>
                  <a:lnTo>
                    <a:pt x="92964" y="586740"/>
                  </a:lnTo>
                  <a:lnTo>
                    <a:pt x="1819656" y="586740"/>
                  </a:lnTo>
                  <a:lnTo>
                    <a:pt x="1815084" y="588264"/>
                  </a:lnTo>
                  <a:lnTo>
                    <a:pt x="1804416" y="592836"/>
                  </a:lnTo>
                  <a:lnTo>
                    <a:pt x="1795272" y="594360"/>
                  </a:lnTo>
                  <a:lnTo>
                    <a:pt x="1773936" y="597408"/>
                  </a:lnTo>
                  <a:close/>
                </a:path>
                <a:path w="1877695" h="597535">
                  <a:moveTo>
                    <a:pt x="1802892" y="15240"/>
                  </a:moveTo>
                  <a:lnTo>
                    <a:pt x="1792224" y="12192"/>
                  </a:lnTo>
                  <a:lnTo>
                    <a:pt x="1793748" y="12192"/>
                  </a:lnTo>
                  <a:lnTo>
                    <a:pt x="1783080" y="10668"/>
                  </a:lnTo>
                  <a:lnTo>
                    <a:pt x="1821180" y="10668"/>
                  </a:lnTo>
                  <a:lnTo>
                    <a:pt x="1824228" y="12192"/>
                  </a:lnTo>
                  <a:lnTo>
                    <a:pt x="1826768" y="13716"/>
                  </a:lnTo>
                  <a:lnTo>
                    <a:pt x="1801368" y="13716"/>
                  </a:lnTo>
                  <a:lnTo>
                    <a:pt x="1802892" y="15240"/>
                  </a:lnTo>
                  <a:close/>
                </a:path>
                <a:path w="1877695" h="597535">
                  <a:moveTo>
                    <a:pt x="74676" y="15240"/>
                  </a:moveTo>
                  <a:lnTo>
                    <a:pt x="74676" y="13716"/>
                  </a:lnTo>
                  <a:lnTo>
                    <a:pt x="79248" y="13716"/>
                  </a:lnTo>
                  <a:lnTo>
                    <a:pt x="74676" y="15240"/>
                  </a:lnTo>
                  <a:close/>
                </a:path>
                <a:path w="1877695" h="597535">
                  <a:moveTo>
                    <a:pt x="1851659" y="51816"/>
                  </a:moveTo>
                  <a:lnTo>
                    <a:pt x="1818132" y="21336"/>
                  </a:lnTo>
                  <a:lnTo>
                    <a:pt x="1810512" y="18288"/>
                  </a:lnTo>
                  <a:lnTo>
                    <a:pt x="1801368" y="13716"/>
                  </a:lnTo>
                  <a:lnTo>
                    <a:pt x="1826768" y="13716"/>
                  </a:lnTo>
                  <a:lnTo>
                    <a:pt x="1831848" y="16764"/>
                  </a:lnTo>
                  <a:lnTo>
                    <a:pt x="1839468" y="22860"/>
                  </a:lnTo>
                  <a:lnTo>
                    <a:pt x="1847088" y="30480"/>
                  </a:lnTo>
                  <a:lnTo>
                    <a:pt x="1862937" y="50292"/>
                  </a:lnTo>
                  <a:lnTo>
                    <a:pt x="1851659" y="50292"/>
                  </a:lnTo>
                  <a:lnTo>
                    <a:pt x="1851659" y="51816"/>
                  </a:lnTo>
                  <a:close/>
                </a:path>
                <a:path w="1877695" h="597535">
                  <a:moveTo>
                    <a:pt x="25908" y="51816"/>
                  </a:moveTo>
                  <a:lnTo>
                    <a:pt x="25908" y="50292"/>
                  </a:lnTo>
                  <a:lnTo>
                    <a:pt x="26822" y="50292"/>
                  </a:lnTo>
                  <a:lnTo>
                    <a:pt x="25908" y="51816"/>
                  </a:lnTo>
                  <a:close/>
                </a:path>
                <a:path w="1877695" h="597535">
                  <a:moveTo>
                    <a:pt x="1862328" y="76200"/>
                  </a:moveTo>
                  <a:lnTo>
                    <a:pt x="1859280" y="67056"/>
                  </a:lnTo>
                  <a:lnTo>
                    <a:pt x="1856232" y="59436"/>
                  </a:lnTo>
                  <a:lnTo>
                    <a:pt x="1851659" y="50292"/>
                  </a:lnTo>
                  <a:lnTo>
                    <a:pt x="1862937" y="50292"/>
                  </a:lnTo>
                  <a:lnTo>
                    <a:pt x="1865376" y="53340"/>
                  </a:lnTo>
                  <a:lnTo>
                    <a:pt x="1869948" y="62484"/>
                  </a:lnTo>
                  <a:lnTo>
                    <a:pt x="1872996" y="71628"/>
                  </a:lnTo>
                  <a:lnTo>
                    <a:pt x="1873866" y="74676"/>
                  </a:lnTo>
                  <a:lnTo>
                    <a:pt x="1862328" y="74676"/>
                  </a:lnTo>
                  <a:lnTo>
                    <a:pt x="1862328" y="76200"/>
                  </a:lnTo>
                  <a:close/>
                </a:path>
                <a:path w="1877695" h="597535">
                  <a:moveTo>
                    <a:pt x="13716" y="76200"/>
                  </a:moveTo>
                  <a:lnTo>
                    <a:pt x="13716" y="74676"/>
                  </a:lnTo>
                  <a:lnTo>
                    <a:pt x="14224" y="74676"/>
                  </a:lnTo>
                  <a:lnTo>
                    <a:pt x="13716" y="76200"/>
                  </a:lnTo>
                  <a:close/>
                </a:path>
                <a:path w="1877695" h="597535">
                  <a:moveTo>
                    <a:pt x="1866900" y="94488"/>
                  </a:moveTo>
                  <a:lnTo>
                    <a:pt x="1865376" y="83820"/>
                  </a:lnTo>
                  <a:lnTo>
                    <a:pt x="1862328" y="74676"/>
                  </a:lnTo>
                  <a:lnTo>
                    <a:pt x="1873866" y="74676"/>
                  </a:lnTo>
                  <a:lnTo>
                    <a:pt x="1876044" y="82296"/>
                  </a:lnTo>
                  <a:lnTo>
                    <a:pt x="1877568" y="92964"/>
                  </a:lnTo>
                  <a:lnTo>
                    <a:pt x="1866900" y="92964"/>
                  </a:lnTo>
                  <a:lnTo>
                    <a:pt x="1866900" y="94488"/>
                  </a:lnTo>
                  <a:close/>
                </a:path>
                <a:path w="1877695" h="597535">
                  <a:moveTo>
                    <a:pt x="10668" y="94488"/>
                  </a:moveTo>
                  <a:lnTo>
                    <a:pt x="10668" y="92964"/>
                  </a:lnTo>
                  <a:lnTo>
                    <a:pt x="10885" y="92964"/>
                  </a:lnTo>
                  <a:lnTo>
                    <a:pt x="10668" y="94488"/>
                  </a:lnTo>
                  <a:close/>
                </a:path>
                <a:path w="1877695" h="597535">
                  <a:moveTo>
                    <a:pt x="1877568" y="504444"/>
                  </a:moveTo>
                  <a:lnTo>
                    <a:pt x="1866900" y="504444"/>
                  </a:lnTo>
                  <a:lnTo>
                    <a:pt x="1866900" y="92964"/>
                  </a:lnTo>
                  <a:lnTo>
                    <a:pt x="1877568" y="92964"/>
                  </a:lnTo>
                  <a:lnTo>
                    <a:pt x="1877568" y="504444"/>
                  </a:lnTo>
                  <a:close/>
                </a:path>
                <a:path w="1877695" h="597535">
                  <a:moveTo>
                    <a:pt x="10885" y="504444"/>
                  </a:moveTo>
                  <a:lnTo>
                    <a:pt x="10668" y="504444"/>
                  </a:lnTo>
                  <a:lnTo>
                    <a:pt x="10668" y="502920"/>
                  </a:lnTo>
                  <a:lnTo>
                    <a:pt x="10885" y="504444"/>
                  </a:lnTo>
                  <a:close/>
                </a:path>
                <a:path w="1877695" h="597535">
                  <a:moveTo>
                    <a:pt x="1876261" y="513588"/>
                  </a:moveTo>
                  <a:lnTo>
                    <a:pt x="1865376" y="513588"/>
                  </a:lnTo>
                  <a:lnTo>
                    <a:pt x="1866900" y="502920"/>
                  </a:lnTo>
                  <a:lnTo>
                    <a:pt x="1866900" y="504444"/>
                  </a:lnTo>
                  <a:lnTo>
                    <a:pt x="1877568" y="504444"/>
                  </a:lnTo>
                  <a:lnTo>
                    <a:pt x="1876261" y="513588"/>
                  </a:lnTo>
                  <a:close/>
                </a:path>
                <a:path w="1877695" h="597535">
                  <a:moveTo>
                    <a:pt x="12446" y="513588"/>
                  </a:moveTo>
                  <a:lnTo>
                    <a:pt x="12192" y="513588"/>
                  </a:lnTo>
                  <a:lnTo>
                    <a:pt x="12192" y="512064"/>
                  </a:lnTo>
                  <a:lnTo>
                    <a:pt x="12446" y="513588"/>
                  </a:lnTo>
                  <a:close/>
                </a:path>
                <a:path w="1877695" h="597535">
                  <a:moveTo>
                    <a:pt x="1841373" y="571500"/>
                  </a:moveTo>
                  <a:lnTo>
                    <a:pt x="1825751" y="571500"/>
                  </a:lnTo>
                  <a:lnTo>
                    <a:pt x="1833372" y="565404"/>
                  </a:lnTo>
                  <a:lnTo>
                    <a:pt x="1845564" y="553212"/>
                  </a:lnTo>
                  <a:lnTo>
                    <a:pt x="1851659" y="545592"/>
                  </a:lnTo>
                  <a:lnTo>
                    <a:pt x="1856232" y="537971"/>
                  </a:lnTo>
                  <a:lnTo>
                    <a:pt x="1859280" y="530352"/>
                  </a:lnTo>
                  <a:lnTo>
                    <a:pt x="1865376" y="512064"/>
                  </a:lnTo>
                  <a:lnTo>
                    <a:pt x="1865376" y="513588"/>
                  </a:lnTo>
                  <a:lnTo>
                    <a:pt x="1876261" y="513588"/>
                  </a:lnTo>
                  <a:lnTo>
                    <a:pt x="1876044" y="515112"/>
                  </a:lnTo>
                  <a:lnTo>
                    <a:pt x="1869948" y="533400"/>
                  </a:lnTo>
                  <a:lnTo>
                    <a:pt x="1865376" y="542544"/>
                  </a:lnTo>
                  <a:lnTo>
                    <a:pt x="1859280" y="551688"/>
                  </a:lnTo>
                  <a:lnTo>
                    <a:pt x="1847088" y="566928"/>
                  </a:lnTo>
                  <a:lnTo>
                    <a:pt x="1841373" y="571500"/>
                  </a:lnTo>
                  <a:close/>
                </a:path>
                <a:path w="1877695" h="597535">
                  <a:moveTo>
                    <a:pt x="52197" y="571500"/>
                  </a:moveTo>
                  <a:lnTo>
                    <a:pt x="50292" y="571500"/>
                  </a:lnTo>
                  <a:lnTo>
                    <a:pt x="50292" y="569976"/>
                  </a:lnTo>
                  <a:lnTo>
                    <a:pt x="52197" y="571500"/>
                  </a:lnTo>
                  <a:close/>
                </a:path>
                <a:path w="1877695" h="597535">
                  <a:moveTo>
                    <a:pt x="1835658" y="576071"/>
                  </a:moveTo>
                  <a:lnTo>
                    <a:pt x="1818132" y="576071"/>
                  </a:lnTo>
                  <a:lnTo>
                    <a:pt x="1825751" y="569976"/>
                  </a:lnTo>
                  <a:lnTo>
                    <a:pt x="1825751" y="571500"/>
                  </a:lnTo>
                  <a:lnTo>
                    <a:pt x="1841373" y="571500"/>
                  </a:lnTo>
                  <a:lnTo>
                    <a:pt x="1835658" y="576071"/>
                  </a:lnTo>
                  <a:close/>
                </a:path>
                <a:path w="1877695" h="597535">
                  <a:moveTo>
                    <a:pt x="60959" y="576071"/>
                  </a:moveTo>
                  <a:lnTo>
                    <a:pt x="57912" y="576071"/>
                  </a:lnTo>
                  <a:lnTo>
                    <a:pt x="57912" y="574547"/>
                  </a:lnTo>
                  <a:lnTo>
                    <a:pt x="60959" y="576071"/>
                  </a:lnTo>
                  <a:close/>
                </a:path>
                <a:path w="1877695" h="597535">
                  <a:moveTo>
                    <a:pt x="1819656" y="586740"/>
                  </a:moveTo>
                  <a:lnTo>
                    <a:pt x="1783080" y="586740"/>
                  </a:lnTo>
                  <a:lnTo>
                    <a:pt x="1793748" y="585216"/>
                  </a:lnTo>
                  <a:lnTo>
                    <a:pt x="1792224" y="585216"/>
                  </a:lnTo>
                  <a:lnTo>
                    <a:pt x="1802892" y="582168"/>
                  </a:lnTo>
                  <a:lnTo>
                    <a:pt x="1801368" y="582168"/>
                  </a:lnTo>
                  <a:lnTo>
                    <a:pt x="1810512" y="579120"/>
                  </a:lnTo>
                  <a:lnTo>
                    <a:pt x="1818132" y="574547"/>
                  </a:lnTo>
                  <a:lnTo>
                    <a:pt x="1818132" y="576071"/>
                  </a:lnTo>
                  <a:lnTo>
                    <a:pt x="1835658" y="576071"/>
                  </a:lnTo>
                  <a:lnTo>
                    <a:pt x="1824228" y="585216"/>
                  </a:lnTo>
                  <a:lnTo>
                    <a:pt x="1819656" y="58674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4841228" y="1866352"/>
            <a:ext cx="63309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-1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547360" y="3616452"/>
            <a:ext cx="1687195" cy="855344"/>
            <a:chOff x="5547360" y="3616452"/>
            <a:chExt cx="1687195" cy="855344"/>
          </a:xfrm>
        </p:grpSpPr>
        <p:sp>
          <p:nvSpPr>
            <p:cNvPr id="23" name="object 23" descr=""/>
            <p:cNvSpPr/>
            <p:nvPr/>
          </p:nvSpPr>
          <p:spPr>
            <a:xfrm>
              <a:off x="5707380" y="3616452"/>
              <a:ext cx="325120" cy="266700"/>
            </a:xfrm>
            <a:custGeom>
              <a:avLst/>
              <a:gdLst/>
              <a:ahLst/>
              <a:cxnLst/>
              <a:rect l="l" t="t" r="r" b="b"/>
              <a:pathLst>
                <a:path w="325120" h="266700">
                  <a:moveTo>
                    <a:pt x="318516" y="266700"/>
                  </a:moveTo>
                  <a:lnTo>
                    <a:pt x="0" y="9144"/>
                  </a:lnTo>
                  <a:lnTo>
                    <a:pt x="7619" y="0"/>
                  </a:lnTo>
                  <a:lnTo>
                    <a:pt x="324612" y="259080"/>
                  </a:lnTo>
                  <a:lnTo>
                    <a:pt x="318516" y="266700"/>
                  </a:lnTo>
                  <a:close/>
                </a:path>
              </a:pathLst>
            </a:custGeom>
            <a:solidFill>
              <a:srgbClr val="34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551932" y="3878580"/>
              <a:ext cx="1676400" cy="586740"/>
            </a:xfrm>
            <a:custGeom>
              <a:avLst/>
              <a:gdLst/>
              <a:ahLst/>
              <a:cxnLst/>
              <a:rect l="l" t="t" r="r" b="b"/>
              <a:pathLst>
                <a:path w="1676400" h="586739">
                  <a:moveTo>
                    <a:pt x="1578863" y="586740"/>
                  </a:moveTo>
                  <a:lnTo>
                    <a:pt x="97536" y="586740"/>
                  </a:lnTo>
                  <a:lnTo>
                    <a:pt x="59793" y="579215"/>
                  </a:lnTo>
                  <a:lnTo>
                    <a:pt x="28765" y="558546"/>
                  </a:lnTo>
                  <a:lnTo>
                    <a:pt x="7739" y="527589"/>
                  </a:lnTo>
                  <a:lnTo>
                    <a:pt x="0" y="489203"/>
                  </a:lnTo>
                  <a:lnTo>
                    <a:pt x="0" y="99060"/>
                  </a:lnTo>
                  <a:lnTo>
                    <a:pt x="7739" y="60436"/>
                  </a:lnTo>
                  <a:lnTo>
                    <a:pt x="28765" y="28956"/>
                  </a:lnTo>
                  <a:lnTo>
                    <a:pt x="59793" y="7762"/>
                  </a:lnTo>
                  <a:lnTo>
                    <a:pt x="97536" y="0"/>
                  </a:lnTo>
                  <a:lnTo>
                    <a:pt x="1578863" y="0"/>
                  </a:lnTo>
                  <a:lnTo>
                    <a:pt x="1617249" y="7762"/>
                  </a:lnTo>
                  <a:lnTo>
                    <a:pt x="1648206" y="28956"/>
                  </a:lnTo>
                  <a:lnTo>
                    <a:pt x="1668875" y="60436"/>
                  </a:lnTo>
                  <a:lnTo>
                    <a:pt x="1676400" y="99060"/>
                  </a:lnTo>
                  <a:lnTo>
                    <a:pt x="1676400" y="489203"/>
                  </a:lnTo>
                  <a:lnTo>
                    <a:pt x="1668875" y="527589"/>
                  </a:lnTo>
                  <a:lnTo>
                    <a:pt x="1648206" y="558546"/>
                  </a:lnTo>
                  <a:lnTo>
                    <a:pt x="1617249" y="579215"/>
                  </a:lnTo>
                  <a:lnTo>
                    <a:pt x="1578863" y="586740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547360" y="3874008"/>
              <a:ext cx="1687195" cy="597535"/>
            </a:xfrm>
            <a:custGeom>
              <a:avLst/>
              <a:gdLst/>
              <a:ahLst/>
              <a:cxnLst/>
              <a:rect l="l" t="t" r="r" b="b"/>
              <a:pathLst>
                <a:path w="1687195" h="597535">
                  <a:moveTo>
                    <a:pt x="1583436" y="597408"/>
                  </a:moveTo>
                  <a:lnTo>
                    <a:pt x="102108" y="597408"/>
                  </a:lnTo>
                  <a:lnTo>
                    <a:pt x="91440" y="595884"/>
                  </a:lnTo>
                  <a:lnTo>
                    <a:pt x="82296" y="594360"/>
                  </a:lnTo>
                  <a:lnTo>
                    <a:pt x="71628" y="592836"/>
                  </a:lnTo>
                  <a:lnTo>
                    <a:pt x="62484" y="588264"/>
                  </a:lnTo>
                  <a:lnTo>
                    <a:pt x="53340" y="585216"/>
                  </a:lnTo>
                  <a:lnTo>
                    <a:pt x="44196" y="579119"/>
                  </a:lnTo>
                  <a:lnTo>
                    <a:pt x="28956" y="566928"/>
                  </a:lnTo>
                  <a:lnTo>
                    <a:pt x="16764" y="551688"/>
                  </a:lnTo>
                  <a:lnTo>
                    <a:pt x="12192" y="542544"/>
                  </a:lnTo>
                  <a:lnTo>
                    <a:pt x="7620" y="534924"/>
                  </a:lnTo>
                  <a:lnTo>
                    <a:pt x="4572" y="524256"/>
                  </a:lnTo>
                  <a:lnTo>
                    <a:pt x="1524" y="515112"/>
                  </a:lnTo>
                  <a:lnTo>
                    <a:pt x="0" y="504444"/>
                  </a:lnTo>
                  <a:lnTo>
                    <a:pt x="0" y="92964"/>
                  </a:lnTo>
                  <a:lnTo>
                    <a:pt x="1524" y="82296"/>
                  </a:lnTo>
                  <a:lnTo>
                    <a:pt x="4572" y="73152"/>
                  </a:lnTo>
                  <a:lnTo>
                    <a:pt x="7620" y="62484"/>
                  </a:lnTo>
                  <a:lnTo>
                    <a:pt x="28956" y="30480"/>
                  </a:lnTo>
                  <a:lnTo>
                    <a:pt x="44196" y="18288"/>
                  </a:lnTo>
                  <a:lnTo>
                    <a:pt x="53340" y="12192"/>
                  </a:lnTo>
                  <a:lnTo>
                    <a:pt x="62484" y="7620"/>
                  </a:lnTo>
                  <a:lnTo>
                    <a:pt x="71628" y="4572"/>
                  </a:lnTo>
                  <a:lnTo>
                    <a:pt x="82296" y="1524"/>
                  </a:lnTo>
                  <a:lnTo>
                    <a:pt x="91440" y="0"/>
                  </a:lnTo>
                  <a:lnTo>
                    <a:pt x="1594104" y="0"/>
                  </a:lnTo>
                  <a:lnTo>
                    <a:pt x="1604772" y="1524"/>
                  </a:lnTo>
                  <a:lnTo>
                    <a:pt x="1613916" y="4572"/>
                  </a:lnTo>
                  <a:lnTo>
                    <a:pt x="1624584" y="7620"/>
                  </a:lnTo>
                  <a:lnTo>
                    <a:pt x="1629664" y="10668"/>
                  </a:lnTo>
                  <a:lnTo>
                    <a:pt x="92964" y="10668"/>
                  </a:lnTo>
                  <a:lnTo>
                    <a:pt x="83820" y="12192"/>
                  </a:lnTo>
                  <a:lnTo>
                    <a:pt x="65532" y="18288"/>
                  </a:lnTo>
                  <a:lnTo>
                    <a:pt x="67056" y="18288"/>
                  </a:lnTo>
                  <a:lnTo>
                    <a:pt x="57912" y="21336"/>
                  </a:lnTo>
                  <a:lnTo>
                    <a:pt x="50292" y="25908"/>
                  </a:lnTo>
                  <a:lnTo>
                    <a:pt x="44196" y="32004"/>
                  </a:lnTo>
                  <a:lnTo>
                    <a:pt x="36576" y="38100"/>
                  </a:lnTo>
                  <a:lnTo>
                    <a:pt x="30480" y="44196"/>
                  </a:lnTo>
                  <a:lnTo>
                    <a:pt x="32004" y="44196"/>
                  </a:lnTo>
                  <a:lnTo>
                    <a:pt x="25908" y="51816"/>
                  </a:lnTo>
                  <a:lnTo>
                    <a:pt x="16764" y="67056"/>
                  </a:lnTo>
                  <a:lnTo>
                    <a:pt x="14224" y="74676"/>
                  </a:lnTo>
                  <a:lnTo>
                    <a:pt x="13716" y="74676"/>
                  </a:lnTo>
                  <a:lnTo>
                    <a:pt x="12409" y="83820"/>
                  </a:lnTo>
                  <a:lnTo>
                    <a:pt x="12192" y="83820"/>
                  </a:lnTo>
                  <a:lnTo>
                    <a:pt x="10885" y="92964"/>
                  </a:lnTo>
                  <a:lnTo>
                    <a:pt x="10668" y="92964"/>
                  </a:lnTo>
                  <a:lnTo>
                    <a:pt x="10668" y="504444"/>
                  </a:lnTo>
                  <a:lnTo>
                    <a:pt x="10885" y="504444"/>
                  </a:lnTo>
                  <a:lnTo>
                    <a:pt x="12192" y="513588"/>
                  </a:lnTo>
                  <a:lnTo>
                    <a:pt x="12446" y="513588"/>
                  </a:lnTo>
                  <a:lnTo>
                    <a:pt x="13716" y="521208"/>
                  </a:lnTo>
                  <a:lnTo>
                    <a:pt x="16764" y="530352"/>
                  </a:lnTo>
                  <a:lnTo>
                    <a:pt x="25908" y="545592"/>
                  </a:lnTo>
                  <a:lnTo>
                    <a:pt x="32004" y="553212"/>
                  </a:lnTo>
                  <a:lnTo>
                    <a:pt x="30480" y="553212"/>
                  </a:lnTo>
                  <a:lnTo>
                    <a:pt x="36576" y="559308"/>
                  </a:lnTo>
                  <a:lnTo>
                    <a:pt x="44196" y="565404"/>
                  </a:lnTo>
                  <a:lnTo>
                    <a:pt x="50292" y="571500"/>
                  </a:lnTo>
                  <a:lnTo>
                    <a:pt x="52197" y="571500"/>
                  </a:lnTo>
                  <a:lnTo>
                    <a:pt x="57912" y="576071"/>
                  </a:lnTo>
                  <a:lnTo>
                    <a:pt x="67056" y="579119"/>
                  </a:lnTo>
                  <a:lnTo>
                    <a:pt x="65532" y="579119"/>
                  </a:lnTo>
                  <a:lnTo>
                    <a:pt x="83820" y="585216"/>
                  </a:lnTo>
                  <a:lnTo>
                    <a:pt x="92964" y="586740"/>
                  </a:lnTo>
                  <a:lnTo>
                    <a:pt x="1628394" y="586740"/>
                  </a:lnTo>
                  <a:lnTo>
                    <a:pt x="1624584" y="588264"/>
                  </a:lnTo>
                  <a:lnTo>
                    <a:pt x="1613916" y="592836"/>
                  </a:lnTo>
                  <a:lnTo>
                    <a:pt x="1604772" y="594360"/>
                  </a:lnTo>
                  <a:lnTo>
                    <a:pt x="1583436" y="597408"/>
                  </a:lnTo>
                  <a:close/>
                </a:path>
                <a:path w="1687195" h="597535">
                  <a:moveTo>
                    <a:pt x="1671828" y="76200"/>
                  </a:moveTo>
                  <a:lnTo>
                    <a:pt x="1642872" y="32004"/>
                  </a:lnTo>
                  <a:lnTo>
                    <a:pt x="1610868" y="15240"/>
                  </a:lnTo>
                  <a:lnTo>
                    <a:pt x="1612392" y="15240"/>
                  </a:lnTo>
                  <a:lnTo>
                    <a:pt x="1601724" y="12192"/>
                  </a:lnTo>
                  <a:lnTo>
                    <a:pt x="1603248" y="12192"/>
                  </a:lnTo>
                  <a:lnTo>
                    <a:pt x="1592580" y="10668"/>
                  </a:lnTo>
                  <a:lnTo>
                    <a:pt x="1629664" y="10668"/>
                  </a:lnTo>
                  <a:lnTo>
                    <a:pt x="1632204" y="12192"/>
                  </a:lnTo>
                  <a:lnTo>
                    <a:pt x="1641348" y="18288"/>
                  </a:lnTo>
                  <a:lnTo>
                    <a:pt x="1648968" y="22860"/>
                  </a:lnTo>
                  <a:lnTo>
                    <a:pt x="1674876" y="53340"/>
                  </a:lnTo>
                  <a:lnTo>
                    <a:pt x="1682750" y="74676"/>
                  </a:lnTo>
                  <a:lnTo>
                    <a:pt x="1671828" y="74676"/>
                  </a:lnTo>
                  <a:lnTo>
                    <a:pt x="1671828" y="76200"/>
                  </a:lnTo>
                  <a:close/>
                </a:path>
                <a:path w="1687195" h="597535">
                  <a:moveTo>
                    <a:pt x="13716" y="76200"/>
                  </a:moveTo>
                  <a:lnTo>
                    <a:pt x="13716" y="74676"/>
                  </a:lnTo>
                  <a:lnTo>
                    <a:pt x="14224" y="74676"/>
                  </a:lnTo>
                  <a:lnTo>
                    <a:pt x="13716" y="76200"/>
                  </a:lnTo>
                  <a:close/>
                </a:path>
                <a:path w="1687195" h="597535">
                  <a:moveTo>
                    <a:pt x="1674876" y="85344"/>
                  </a:moveTo>
                  <a:lnTo>
                    <a:pt x="1671828" y="74676"/>
                  </a:lnTo>
                  <a:lnTo>
                    <a:pt x="1682750" y="74676"/>
                  </a:lnTo>
                  <a:lnTo>
                    <a:pt x="1684020" y="82296"/>
                  </a:lnTo>
                  <a:lnTo>
                    <a:pt x="1684455" y="83820"/>
                  </a:lnTo>
                  <a:lnTo>
                    <a:pt x="1674876" y="83820"/>
                  </a:lnTo>
                  <a:lnTo>
                    <a:pt x="1674876" y="85344"/>
                  </a:lnTo>
                  <a:close/>
                </a:path>
                <a:path w="1687195" h="597535">
                  <a:moveTo>
                    <a:pt x="12192" y="85344"/>
                  </a:moveTo>
                  <a:lnTo>
                    <a:pt x="12192" y="83820"/>
                  </a:lnTo>
                  <a:lnTo>
                    <a:pt x="12409" y="83820"/>
                  </a:lnTo>
                  <a:lnTo>
                    <a:pt x="12192" y="85344"/>
                  </a:lnTo>
                  <a:close/>
                </a:path>
                <a:path w="1687195" h="597535">
                  <a:moveTo>
                    <a:pt x="1676400" y="94488"/>
                  </a:moveTo>
                  <a:lnTo>
                    <a:pt x="1674876" y="83820"/>
                  </a:lnTo>
                  <a:lnTo>
                    <a:pt x="1684455" y="83820"/>
                  </a:lnTo>
                  <a:lnTo>
                    <a:pt x="1687068" y="92964"/>
                  </a:lnTo>
                  <a:lnTo>
                    <a:pt x="1676400" y="92964"/>
                  </a:lnTo>
                  <a:lnTo>
                    <a:pt x="1676400" y="94488"/>
                  </a:lnTo>
                  <a:close/>
                </a:path>
                <a:path w="1687195" h="597535">
                  <a:moveTo>
                    <a:pt x="10668" y="94488"/>
                  </a:moveTo>
                  <a:lnTo>
                    <a:pt x="10668" y="92964"/>
                  </a:lnTo>
                  <a:lnTo>
                    <a:pt x="10885" y="92964"/>
                  </a:lnTo>
                  <a:lnTo>
                    <a:pt x="10668" y="94488"/>
                  </a:lnTo>
                  <a:close/>
                </a:path>
                <a:path w="1687195" h="597535">
                  <a:moveTo>
                    <a:pt x="1687068" y="504444"/>
                  </a:moveTo>
                  <a:lnTo>
                    <a:pt x="1676400" y="504444"/>
                  </a:lnTo>
                  <a:lnTo>
                    <a:pt x="1676400" y="92964"/>
                  </a:lnTo>
                  <a:lnTo>
                    <a:pt x="1687068" y="92964"/>
                  </a:lnTo>
                  <a:lnTo>
                    <a:pt x="1687068" y="504444"/>
                  </a:lnTo>
                  <a:close/>
                </a:path>
                <a:path w="1687195" h="597535">
                  <a:moveTo>
                    <a:pt x="10885" y="504444"/>
                  </a:moveTo>
                  <a:lnTo>
                    <a:pt x="10668" y="504444"/>
                  </a:lnTo>
                  <a:lnTo>
                    <a:pt x="10668" y="502919"/>
                  </a:lnTo>
                  <a:lnTo>
                    <a:pt x="10885" y="504444"/>
                  </a:lnTo>
                  <a:close/>
                </a:path>
                <a:path w="1687195" h="597535">
                  <a:moveTo>
                    <a:pt x="1684455" y="513588"/>
                  </a:moveTo>
                  <a:lnTo>
                    <a:pt x="1674876" y="513588"/>
                  </a:lnTo>
                  <a:lnTo>
                    <a:pt x="1676400" y="502919"/>
                  </a:lnTo>
                  <a:lnTo>
                    <a:pt x="1676400" y="504444"/>
                  </a:lnTo>
                  <a:lnTo>
                    <a:pt x="1687068" y="504444"/>
                  </a:lnTo>
                  <a:lnTo>
                    <a:pt x="1684455" y="513588"/>
                  </a:lnTo>
                  <a:close/>
                </a:path>
                <a:path w="1687195" h="597535">
                  <a:moveTo>
                    <a:pt x="12446" y="513588"/>
                  </a:moveTo>
                  <a:lnTo>
                    <a:pt x="12192" y="513588"/>
                  </a:lnTo>
                  <a:lnTo>
                    <a:pt x="12192" y="512064"/>
                  </a:lnTo>
                  <a:lnTo>
                    <a:pt x="12446" y="513588"/>
                  </a:lnTo>
                  <a:close/>
                </a:path>
                <a:path w="1687195" h="597535">
                  <a:moveTo>
                    <a:pt x="1650873" y="571500"/>
                  </a:moveTo>
                  <a:lnTo>
                    <a:pt x="1635251" y="571500"/>
                  </a:lnTo>
                  <a:lnTo>
                    <a:pt x="1642872" y="565404"/>
                  </a:lnTo>
                  <a:lnTo>
                    <a:pt x="1655064" y="553212"/>
                  </a:lnTo>
                  <a:lnTo>
                    <a:pt x="1661159" y="545592"/>
                  </a:lnTo>
                  <a:lnTo>
                    <a:pt x="1665732" y="537971"/>
                  </a:lnTo>
                  <a:lnTo>
                    <a:pt x="1668780" y="530352"/>
                  </a:lnTo>
                  <a:lnTo>
                    <a:pt x="1674876" y="512064"/>
                  </a:lnTo>
                  <a:lnTo>
                    <a:pt x="1674876" y="513588"/>
                  </a:lnTo>
                  <a:lnTo>
                    <a:pt x="1684455" y="513588"/>
                  </a:lnTo>
                  <a:lnTo>
                    <a:pt x="1684020" y="515112"/>
                  </a:lnTo>
                  <a:lnTo>
                    <a:pt x="1682496" y="524256"/>
                  </a:lnTo>
                  <a:lnTo>
                    <a:pt x="1679448" y="534924"/>
                  </a:lnTo>
                  <a:lnTo>
                    <a:pt x="1674876" y="542544"/>
                  </a:lnTo>
                  <a:lnTo>
                    <a:pt x="1668780" y="551688"/>
                  </a:lnTo>
                  <a:lnTo>
                    <a:pt x="1656588" y="566928"/>
                  </a:lnTo>
                  <a:lnTo>
                    <a:pt x="1650873" y="571500"/>
                  </a:lnTo>
                  <a:close/>
                </a:path>
                <a:path w="1687195" h="597535">
                  <a:moveTo>
                    <a:pt x="52197" y="571500"/>
                  </a:moveTo>
                  <a:lnTo>
                    <a:pt x="50292" y="571500"/>
                  </a:lnTo>
                  <a:lnTo>
                    <a:pt x="50292" y="569976"/>
                  </a:lnTo>
                  <a:lnTo>
                    <a:pt x="52197" y="571500"/>
                  </a:lnTo>
                  <a:close/>
                </a:path>
                <a:path w="1687195" h="597535">
                  <a:moveTo>
                    <a:pt x="1628394" y="586740"/>
                  </a:moveTo>
                  <a:lnTo>
                    <a:pt x="1592580" y="586740"/>
                  </a:lnTo>
                  <a:lnTo>
                    <a:pt x="1603248" y="585216"/>
                  </a:lnTo>
                  <a:lnTo>
                    <a:pt x="1601724" y="585216"/>
                  </a:lnTo>
                  <a:lnTo>
                    <a:pt x="1612392" y="582168"/>
                  </a:lnTo>
                  <a:lnTo>
                    <a:pt x="1610868" y="582168"/>
                  </a:lnTo>
                  <a:lnTo>
                    <a:pt x="1620012" y="579119"/>
                  </a:lnTo>
                  <a:lnTo>
                    <a:pt x="1627632" y="576071"/>
                  </a:lnTo>
                  <a:lnTo>
                    <a:pt x="1635251" y="569976"/>
                  </a:lnTo>
                  <a:lnTo>
                    <a:pt x="1635251" y="571500"/>
                  </a:lnTo>
                  <a:lnTo>
                    <a:pt x="1650873" y="571500"/>
                  </a:lnTo>
                  <a:lnTo>
                    <a:pt x="1641348" y="579119"/>
                  </a:lnTo>
                  <a:lnTo>
                    <a:pt x="1632204" y="585216"/>
                  </a:lnTo>
                  <a:lnTo>
                    <a:pt x="1628394" y="58674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019787" y="4007577"/>
            <a:ext cx="75247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650" spc="-1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000756" y="3617976"/>
            <a:ext cx="2170430" cy="890269"/>
            <a:chOff x="3000756" y="3617976"/>
            <a:chExt cx="2170430" cy="890269"/>
          </a:xfrm>
        </p:grpSpPr>
        <p:sp>
          <p:nvSpPr>
            <p:cNvPr id="28" name="object 28" descr=""/>
            <p:cNvSpPr/>
            <p:nvPr/>
          </p:nvSpPr>
          <p:spPr>
            <a:xfrm>
              <a:off x="4392168" y="3617976"/>
              <a:ext cx="320040" cy="302260"/>
            </a:xfrm>
            <a:custGeom>
              <a:avLst/>
              <a:gdLst/>
              <a:ahLst/>
              <a:cxnLst/>
              <a:rect l="l" t="t" r="r" b="b"/>
              <a:pathLst>
                <a:path w="320039" h="302260">
                  <a:moveTo>
                    <a:pt x="7620" y="301751"/>
                  </a:moveTo>
                  <a:lnTo>
                    <a:pt x="0" y="294132"/>
                  </a:lnTo>
                  <a:lnTo>
                    <a:pt x="312420" y="0"/>
                  </a:lnTo>
                  <a:lnTo>
                    <a:pt x="320040" y="7620"/>
                  </a:lnTo>
                  <a:lnTo>
                    <a:pt x="7620" y="301751"/>
                  </a:lnTo>
                  <a:close/>
                </a:path>
              </a:pathLst>
            </a:custGeom>
            <a:solidFill>
              <a:srgbClr val="34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006852" y="3916680"/>
              <a:ext cx="2158365" cy="586740"/>
            </a:xfrm>
            <a:custGeom>
              <a:avLst/>
              <a:gdLst/>
              <a:ahLst/>
              <a:cxnLst/>
              <a:rect l="l" t="t" r="r" b="b"/>
              <a:pathLst>
                <a:path w="2158365" h="586739">
                  <a:moveTo>
                    <a:pt x="2060448" y="586740"/>
                  </a:moveTo>
                  <a:lnTo>
                    <a:pt x="97536" y="586740"/>
                  </a:lnTo>
                  <a:lnTo>
                    <a:pt x="59793" y="579000"/>
                  </a:lnTo>
                  <a:lnTo>
                    <a:pt x="28765" y="557974"/>
                  </a:lnTo>
                  <a:lnTo>
                    <a:pt x="7739" y="526946"/>
                  </a:lnTo>
                  <a:lnTo>
                    <a:pt x="0" y="489203"/>
                  </a:lnTo>
                  <a:lnTo>
                    <a:pt x="0" y="97536"/>
                  </a:lnTo>
                  <a:lnTo>
                    <a:pt x="7739" y="59793"/>
                  </a:lnTo>
                  <a:lnTo>
                    <a:pt x="28765" y="28765"/>
                  </a:lnTo>
                  <a:lnTo>
                    <a:pt x="59793" y="7739"/>
                  </a:lnTo>
                  <a:lnTo>
                    <a:pt x="97536" y="0"/>
                  </a:lnTo>
                  <a:lnTo>
                    <a:pt x="2060448" y="0"/>
                  </a:lnTo>
                  <a:lnTo>
                    <a:pt x="2098190" y="7739"/>
                  </a:lnTo>
                  <a:lnTo>
                    <a:pt x="2129218" y="28765"/>
                  </a:lnTo>
                  <a:lnTo>
                    <a:pt x="2150244" y="59793"/>
                  </a:lnTo>
                  <a:lnTo>
                    <a:pt x="2157983" y="97536"/>
                  </a:lnTo>
                  <a:lnTo>
                    <a:pt x="2157983" y="489203"/>
                  </a:lnTo>
                  <a:lnTo>
                    <a:pt x="2150244" y="526946"/>
                  </a:lnTo>
                  <a:lnTo>
                    <a:pt x="2129218" y="557974"/>
                  </a:lnTo>
                  <a:lnTo>
                    <a:pt x="2098190" y="579000"/>
                  </a:lnTo>
                  <a:lnTo>
                    <a:pt x="2060448" y="586740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000756" y="3912108"/>
              <a:ext cx="2170430" cy="596265"/>
            </a:xfrm>
            <a:custGeom>
              <a:avLst/>
              <a:gdLst/>
              <a:ahLst/>
              <a:cxnLst/>
              <a:rect l="l" t="t" r="r" b="b"/>
              <a:pathLst>
                <a:path w="2170429" h="596264">
                  <a:moveTo>
                    <a:pt x="2077212" y="595884"/>
                  </a:moveTo>
                  <a:lnTo>
                    <a:pt x="92964" y="595884"/>
                  </a:lnTo>
                  <a:lnTo>
                    <a:pt x="82296" y="594360"/>
                  </a:lnTo>
                  <a:lnTo>
                    <a:pt x="45720" y="579120"/>
                  </a:lnTo>
                  <a:lnTo>
                    <a:pt x="18288" y="550164"/>
                  </a:lnTo>
                  <a:lnTo>
                    <a:pt x="3048" y="513588"/>
                  </a:lnTo>
                  <a:lnTo>
                    <a:pt x="1524" y="504444"/>
                  </a:lnTo>
                  <a:lnTo>
                    <a:pt x="0" y="493776"/>
                  </a:lnTo>
                  <a:lnTo>
                    <a:pt x="0" y="102108"/>
                  </a:lnTo>
                  <a:lnTo>
                    <a:pt x="18288" y="44196"/>
                  </a:lnTo>
                  <a:lnTo>
                    <a:pt x="45720" y="16764"/>
                  </a:lnTo>
                  <a:lnTo>
                    <a:pt x="82296" y="1524"/>
                  </a:lnTo>
                  <a:lnTo>
                    <a:pt x="92964" y="0"/>
                  </a:lnTo>
                  <a:lnTo>
                    <a:pt x="2077212" y="0"/>
                  </a:lnTo>
                  <a:lnTo>
                    <a:pt x="2087880" y="1524"/>
                  </a:lnTo>
                  <a:lnTo>
                    <a:pt x="2106168" y="7620"/>
                  </a:lnTo>
                  <a:lnTo>
                    <a:pt x="2109216" y="9144"/>
                  </a:lnTo>
                  <a:lnTo>
                    <a:pt x="103632" y="9144"/>
                  </a:lnTo>
                  <a:lnTo>
                    <a:pt x="76200" y="13716"/>
                  </a:lnTo>
                  <a:lnTo>
                    <a:pt x="67056" y="16764"/>
                  </a:lnTo>
                  <a:lnTo>
                    <a:pt x="68580" y="16764"/>
                  </a:lnTo>
                  <a:lnTo>
                    <a:pt x="59436" y="21336"/>
                  </a:lnTo>
                  <a:lnTo>
                    <a:pt x="44196" y="30480"/>
                  </a:lnTo>
                  <a:lnTo>
                    <a:pt x="45720" y="30480"/>
                  </a:lnTo>
                  <a:lnTo>
                    <a:pt x="38100" y="36576"/>
                  </a:lnTo>
                  <a:lnTo>
                    <a:pt x="33223" y="42672"/>
                  </a:lnTo>
                  <a:lnTo>
                    <a:pt x="32004" y="42672"/>
                  </a:lnTo>
                  <a:lnTo>
                    <a:pt x="22860" y="57912"/>
                  </a:lnTo>
                  <a:lnTo>
                    <a:pt x="19050" y="65532"/>
                  </a:lnTo>
                  <a:lnTo>
                    <a:pt x="18288" y="65532"/>
                  </a:lnTo>
                  <a:lnTo>
                    <a:pt x="12192" y="83820"/>
                  </a:lnTo>
                  <a:lnTo>
                    <a:pt x="13716" y="83820"/>
                  </a:lnTo>
                  <a:lnTo>
                    <a:pt x="10668" y="102108"/>
                  </a:lnTo>
                  <a:lnTo>
                    <a:pt x="10668" y="493776"/>
                  </a:lnTo>
                  <a:lnTo>
                    <a:pt x="13716" y="512064"/>
                  </a:lnTo>
                  <a:lnTo>
                    <a:pt x="12192" y="512064"/>
                  </a:lnTo>
                  <a:lnTo>
                    <a:pt x="18288" y="530352"/>
                  </a:lnTo>
                  <a:lnTo>
                    <a:pt x="19050" y="530352"/>
                  </a:lnTo>
                  <a:lnTo>
                    <a:pt x="22860" y="537971"/>
                  </a:lnTo>
                  <a:lnTo>
                    <a:pt x="23621" y="537971"/>
                  </a:lnTo>
                  <a:lnTo>
                    <a:pt x="27432" y="545592"/>
                  </a:lnTo>
                  <a:lnTo>
                    <a:pt x="28346" y="545592"/>
                  </a:lnTo>
                  <a:lnTo>
                    <a:pt x="32004" y="551688"/>
                  </a:lnTo>
                  <a:lnTo>
                    <a:pt x="38100" y="559308"/>
                  </a:lnTo>
                  <a:lnTo>
                    <a:pt x="45720" y="565404"/>
                  </a:lnTo>
                  <a:lnTo>
                    <a:pt x="46100" y="565404"/>
                  </a:lnTo>
                  <a:lnTo>
                    <a:pt x="51816" y="569976"/>
                  </a:lnTo>
                  <a:lnTo>
                    <a:pt x="59436" y="574547"/>
                  </a:lnTo>
                  <a:lnTo>
                    <a:pt x="68580" y="579120"/>
                  </a:lnTo>
                  <a:lnTo>
                    <a:pt x="67056" y="579120"/>
                  </a:lnTo>
                  <a:lnTo>
                    <a:pt x="76200" y="582168"/>
                  </a:lnTo>
                  <a:lnTo>
                    <a:pt x="94488" y="585216"/>
                  </a:lnTo>
                  <a:lnTo>
                    <a:pt x="2112264" y="585216"/>
                  </a:lnTo>
                  <a:lnTo>
                    <a:pt x="2106168" y="588264"/>
                  </a:lnTo>
                  <a:lnTo>
                    <a:pt x="2087880" y="594360"/>
                  </a:lnTo>
                  <a:lnTo>
                    <a:pt x="2077212" y="595884"/>
                  </a:lnTo>
                  <a:close/>
                </a:path>
                <a:path w="2170429" h="596264">
                  <a:moveTo>
                    <a:pt x="2138172" y="44196"/>
                  </a:moveTo>
                  <a:lnTo>
                    <a:pt x="2132076" y="36576"/>
                  </a:lnTo>
                  <a:lnTo>
                    <a:pt x="2124455" y="30480"/>
                  </a:lnTo>
                  <a:lnTo>
                    <a:pt x="2125980" y="30480"/>
                  </a:lnTo>
                  <a:lnTo>
                    <a:pt x="2110740" y="21336"/>
                  </a:lnTo>
                  <a:lnTo>
                    <a:pt x="2101596" y="16764"/>
                  </a:lnTo>
                  <a:lnTo>
                    <a:pt x="2103120" y="16764"/>
                  </a:lnTo>
                  <a:lnTo>
                    <a:pt x="2093976" y="13716"/>
                  </a:lnTo>
                  <a:lnTo>
                    <a:pt x="2066544" y="9144"/>
                  </a:lnTo>
                  <a:lnTo>
                    <a:pt x="2109216" y="9144"/>
                  </a:lnTo>
                  <a:lnTo>
                    <a:pt x="2124455" y="16764"/>
                  </a:lnTo>
                  <a:lnTo>
                    <a:pt x="2139696" y="28956"/>
                  </a:lnTo>
                  <a:lnTo>
                    <a:pt x="2150668" y="42672"/>
                  </a:lnTo>
                  <a:lnTo>
                    <a:pt x="2138172" y="42672"/>
                  </a:lnTo>
                  <a:lnTo>
                    <a:pt x="2138172" y="44196"/>
                  </a:lnTo>
                  <a:close/>
                </a:path>
                <a:path w="2170429" h="596264">
                  <a:moveTo>
                    <a:pt x="32004" y="44196"/>
                  </a:moveTo>
                  <a:lnTo>
                    <a:pt x="32004" y="42672"/>
                  </a:lnTo>
                  <a:lnTo>
                    <a:pt x="33223" y="42672"/>
                  </a:lnTo>
                  <a:lnTo>
                    <a:pt x="32004" y="44196"/>
                  </a:lnTo>
                  <a:close/>
                </a:path>
                <a:path w="2170429" h="596264">
                  <a:moveTo>
                    <a:pt x="2151888" y="67056"/>
                  </a:moveTo>
                  <a:lnTo>
                    <a:pt x="2147316" y="57912"/>
                  </a:lnTo>
                  <a:lnTo>
                    <a:pt x="2138172" y="42672"/>
                  </a:lnTo>
                  <a:lnTo>
                    <a:pt x="2150668" y="42672"/>
                  </a:lnTo>
                  <a:lnTo>
                    <a:pt x="2151888" y="44196"/>
                  </a:lnTo>
                  <a:lnTo>
                    <a:pt x="2162556" y="65532"/>
                  </a:lnTo>
                  <a:lnTo>
                    <a:pt x="2151888" y="65532"/>
                  </a:lnTo>
                  <a:lnTo>
                    <a:pt x="2151888" y="67056"/>
                  </a:lnTo>
                  <a:close/>
                </a:path>
                <a:path w="2170429" h="596264">
                  <a:moveTo>
                    <a:pt x="18288" y="67056"/>
                  </a:moveTo>
                  <a:lnTo>
                    <a:pt x="18288" y="65532"/>
                  </a:lnTo>
                  <a:lnTo>
                    <a:pt x="19050" y="65532"/>
                  </a:lnTo>
                  <a:lnTo>
                    <a:pt x="18288" y="67056"/>
                  </a:lnTo>
                  <a:close/>
                </a:path>
                <a:path w="2170429" h="596264">
                  <a:moveTo>
                    <a:pt x="2162556" y="530352"/>
                  </a:moveTo>
                  <a:lnTo>
                    <a:pt x="2151888" y="530352"/>
                  </a:lnTo>
                  <a:lnTo>
                    <a:pt x="2157984" y="512064"/>
                  </a:lnTo>
                  <a:lnTo>
                    <a:pt x="2156460" y="512064"/>
                  </a:lnTo>
                  <a:lnTo>
                    <a:pt x="2159508" y="493776"/>
                  </a:lnTo>
                  <a:lnTo>
                    <a:pt x="2159508" y="102108"/>
                  </a:lnTo>
                  <a:lnTo>
                    <a:pt x="2156460" y="83820"/>
                  </a:lnTo>
                  <a:lnTo>
                    <a:pt x="2157984" y="83820"/>
                  </a:lnTo>
                  <a:lnTo>
                    <a:pt x="2151888" y="65532"/>
                  </a:lnTo>
                  <a:lnTo>
                    <a:pt x="2162556" y="65532"/>
                  </a:lnTo>
                  <a:lnTo>
                    <a:pt x="2165604" y="71628"/>
                  </a:lnTo>
                  <a:lnTo>
                    <a:pt x="2167128" y="80772"/>
                  </a:lnTo>
                  <a:lnTo>
                    <a:pt x="2170176" y="102108"/>
                  </a:lnTo>
                  <a:lnTo>
                    <a:pt x="2170176" y="493776"/>
                  </a:lnTo>
                  <a:lnTo>
                    <a:pt x="2168651" y="504444"/>
                  </a:lnTo>
                  <a:lnTo>
                    <a:pt x="2167128" y="513588"/>
                  </a:lnTo>
                  <a:lnTo>
                    <a:pt x="2165604" y="524256"/>
                  </a:lnTo>
                  <a:lnTo>
                    <a:pt x="2162556" y="530352"/>
                  </a:lnTo>
                  <a:close/>
                </a:path>
                <a:path w="2170429" h="596264">
                  <a:moveTo>
                    <a:pt x="19050" y="530352"/>
                  </a:moveTo>
                  <a:lnTo>
                    <a:pt x="18288" y="530352"/>
                  </a:lnTo>
                  <a:lnTo>
                    <a:pt x="18288" y="528828"/>
                  </a:lnTo>
                  <a:lnTo>
                    <a:pt x="19050" y="530352"/>
                  </a:lnTo>
                  <a:close/>
                </a:path>
                <a:path w="2170429" h="596264">
                  <a:moveTo>
                    <a:pt x="2158746" y="537971"/>
                  </a:moveTo>
                  <a:lnTo>
                    <a:pt x="2147316" y="537971"/>
                  </a:lnTo>
                  <a:lnTo>
                    <a:pt x="2151888" y="528828"/>
                  </a:lnTo>
                  <a:lnTo>
                    <a:pt x="2151888" y="530352"/>
                  </a:lnTo>
                  <a:lnTo>
                    <a:pt x="2162556" y="530352"/>
                  </a:lnTo>
                  <a:lnTo>
                    <a:pt x="2158746" y="537971"/>
                  </a:lnTo>
                  <a:close/>
                </a:path>
                <a:path w="2170429" h="596264">
                  <a:moveTo>
                    <a:pt x="23621" y="537971"/>
                  </a:moveTo>
                  <a:lnTo>
                    <a:pt x="22860" y="537971"/>
                  </a:lnTo>
                  <a:lnTo>
                    <a:pt x="22860" y="536447"/>
                  </a:lnTo>
                  <a:lnTo>
                    <a:pt x="23621" y="537971"/>
                  </a:lnTo>
                  <a:close/>
                </a:path>
                <a:path w="2170429" h="596264">
                  <a:moveTo>
                    <a:pt x="2154631" y="545592"/>
                  </a:moveTo>
                  <a:lnTo>
                    <a:pt x="2142744" y="545592"/>
                  </a:lnTo>
                  <a:lnTo>
                    <a:pt x="2147316" y="536447"/>
                  </a:lnTo>
                  <a:lnTo>
                    <a:pt x="2147316" y="537971"/>
                  </a:lnTo>
                  <a:lnTo>
                    <a:pt x="2158746" y="537971"/>
                  </a:lnTo>
                  <a:lnTo>
                    <a:pt x="2156460" y="542544"/>
                  </a:lnTo>
                  <a:lnTo>
                    <a:pt x="2154631" y="545592"/>
                  </a:lnTo>
                  <a:close/>
                </a:path>
                <a:path w="2170429" h="596264">
                  <a:moveTo>
                    <a:pt x="28346" y="545592"/>
                  </a:moveTo>
                  <a:lnTo>
                    <a:pt x="27432" y="545592"/>
                  </a:lnTo>
                  <a:lnTo>
                    <a:pt x="27432" y="544068"/>
                  </a:lnTo>
                  <a:lnTo>
                    <a:pt x="28346" y="545592"/>
                  </a:lnTo>
                  <a:close/>
                </a:path>
                <a:path w="2170429" h="596264">
                  <a:moveTo>
                    <a:pt x="2139696" y="565404"/>
                  </a:moveTo>
                  <a:lnTo>
                    <a:pt x="2124455" y="565404"/>
                  </a:lnTo>
                  <a:lnTo>
                    <a:pt x="2132076" y="559308"/>
                  </a:lnTo>
                  <a:lnTo>
                    <a:pt x="2138172" y="551688"/>
                  </a:lnTo>
                  <a:lnTo>
                    <a:pt x="2142744" y="544068"/>
                  </a:lnTo>
                  <a:lnTo>
                    <a:pt x="2142744" y="545592"/>
                  </a:lnTo>
                  <a:lnTo>
                    <a:pt x="2154631" y="545592"/>
                  </a:lnTo>
                  <a:lnTo>
                    <a:pt x="2151888" y="550164"/>
                  </a:lnTo>
                  <a:lnTo>
                    <a:pt x="2145792" y="559308"/>
                  </a:lnTo>
                  <a:lnTo>
                    <a:pt x="2139696" y="565404"/>
                  </a:lnTo>
                  <a:close/>
                </a:path>
                <a:path w="2170429" h="596264">
                  <a:moveTo>
                    <a:pt x="46100" y="565404"/>
                  </a:moveTo>
                  <a:lnTo>
                    <a:pt x="45720" y="565404"/>
                  </a:lnTo>
                  <a:lnTo>
                    <a:pt x="44196" y="563880"/>
                  </a:lnTo>
                  <a:lnTo>
                    <a:pt x="46100" y="565404"/>
                  </a:lnTo>
                  <a:close/>
                </a:path>
                <a:path w="2170429" h="596264">
                  <a:moveTo>
                    <a:pt x="2112264" y="585216"/>
                  </a:moveTo>
                  <a:lnTo>
                    <a:pt x="2075688" y="585216"/>
                  </a:lnTo>
                  <a:lnTo>
                    <a:pt x="2093976" y="582168"/>
                  </a:lnTo>
                  <a:lnTo>
                    <a:pt x="2103120" y="579120"/>
                  </a:lnTo>
                  <a:lnTo>
                    <a:pt x="2101596" y="579120"/>
                  </a:lnTo>
                  <a:lnTo>
                    <a:pt x="2110740" y="574547"/>
                  </a:lnTo>
                  <a:lnTo>
                    <a:pt x="2118360" y="569976"/>
                  </a:lnTo>
                  <a:lnTo>
                    <a:pt x="2125980" y="563880"/>
                  </a:lnTo>
                  <a:lnTo>
                    <a:pt x="2124455" y="565404"/>
                  </a:lnTo>
                  <a:lnTo>
                    <a:pt x="2139696" y="565404"/>
                  </a:lnTo>
                  <a:lnTo>
                    <a:pt x="2132076" y="573024"/>
                  </a:lnTo>
                  <a:lnTo>
                    <a:pt x="2124455" y="579120"/>
                  </a:lnTo>
                  <a:lnTo>
                    <a:pt x="2112264" y="58521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3486896" y="4044238"/>
            <a:ext cx="120967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650" spc="-10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  <a:r>
              <a:rPr dirty="0" sz="165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9456" y="4131564"/>
            <a:ext cx="2348483" cy="229209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9456" y="1754124"/>
            <a:ext cx="2348483" cy="2293619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3979164" y="1746504"/>
            <a:ext cx="5823585" cy="2007235"/>
            <a:chOff x="3979164" y="1746504"/>
            <a:chExt cx="5823585" cy="2007235"/>
          </a:xfrm>
        </p:grpSpPr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9164" y="2659380"/>
              <a:ext cx="1891283" cy="61569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5160" y="1754124"/>
              <a:ext cx="2799587" cy="1991867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6987539" y="1746504"/>
              <a:ext cx="2814955" cy="2007235"/>
            </a:xfrm>
            <a:custGeom>
              <a:avLst/>
              <a:gdLst/>
              <a:ahLst/>
              <a:cxnLst/>
              <a:rect l="l" t="t" r="r" b="b"/>
              <a:pathLst>
                <a:path w="2814954" h="2007235">
                  <a:moveTo>
                    <a:pt x="2813303" y="2007108"/>
                  </a:moveTo>
                  <a:lnTo>
                    <a:pt x="1524" y="2007108"/>
                  </a:lnTo>
                  <a:lnTo>
                    <a:pt x="0" y="2005584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2813303" y="0"/>
                  </a:lnTo>
                  <a:lnTo>
                    <a:pt x="2814827" y="1524"/>
                  </a:lnTo>
                  <a:lnTo>
                    <a:pt x="2814827" y="4572"/>
                  </a:lnTo>
                  <a:lnTo>
                    <a:pt x="7620" y="4572"/>
                  </a:lnTo>
                  <a:lnTo>
                    <a:pt x="3048" y="7620"/>
                  </a:lnTo>
                  <a:lnTo>
                    <a:pt x="7620" y="7620"/>
                  </a:lnTo>
                  <a:lnTo>
                    <a:pt x="7620" y="1999488"/>
                  </a:lnTo>
                  <a:lnTo>
                    <a:pt x="3048" y="1999488"/>
                  </a:lnTo>
                  <a:lnTo>
                    <a:pt x="7620" y="2002536"/>
                  </a:lnTo>
                  <a:lnTo>
                    <a:pt x="2814827" y="2002536"/>
                  </a:lnTo>
                  <a:lnTo>
                    <a:pt x="2814827" y="2005584"/>
                  </a:lnTo>
                  <a:lnTo>
                    <a:pt x="2813303" y="2007108"/>
                  </a:lnTo>
                  <a:close/>
                </a:path>
                <a:path w="2814954" h="2007235">
                  <a:moveTo>
                    <a:pt x="7620" y="7620"/>
                  </a:moveTo>
                  <a:lnTo>
                    <a:pt x="3048" y="7620"/>
                  </a:lnTo>
                  <a:lnTo>
                    <a:pt x="7620" y="4572"/>
                  </a:lnTo>
                  <a:lnTo>
                    <a:pt x="7620" y="7620"/>
                  </a:lnTo>
                  <a:close/>
                </a:path>
                <a:path w="2814954" h="2007235">
                  <a:moveTo>
                    <a:pt x="2807208" y="7620"/>
                  </a:moveTo>
                  <a:lnTo>
                    <a:pt x="7620" y="7620"/>
                  </a:lnTo>
                  <a:lnTo>
                    <a:pt x="7620" y="4572"/>
                  </a:lnTo>
                  <a:lnTo>
                    <a:pt x="2807208" y="4572"/>
                  </a:lnTo>
                  <a:lnTo>
                    <a:pt x="2807208" y="7620"/>
                  </a:lnTo>
                  <a:close/>
                </a:path>
                <a:path w="2814954" h="2007235">
                  <a:moveTo>
                    <a:pt x="2807208" y="2002536"/>
                  </a:moveTo>
                  <a:lnTo>
                    <a:pt x="2807208" y="4572"/>
                  </a:lnTo>
                  <a:lnTo>
                    <a:pt x="2811780" y="7620"/>
                  </a:lnTo>
                  <a:lnTo>
                    <a:pt x="2814827" y="7620"/>
                  </a:lnTo>
                  <a:lnTo>
                    <a:pt x="2814827" y="1999488"/>
                  </a:lnTo>
                  <a:lnTo>
                    <a:pt x="2811780" y="1999488"/>
                  </a:lnTo>
                  <a:lnTo>
                    <a:pt x="2807208" y="2002536"/>
                  </a:lnTo>
                  <a:close/>
                </a:path>
                <a:path w="2814954" h="2007235">
                  <a:moveTo>
                    <a:pt x="2814827" y="7620"/>
                  </a:moveTo>
                  <a:lnTo>
                    <a:pt x="2811780" y="7620"/>
                  </a:lnTo>
                  <a:lnTo>
                    <a:pt x="2807208" y="4572"/>
                  </a:lnTo>
                  <a:lnTo>
                    <a:pt x="2814827" y="4572"/>
                  </a:lnTo>
                  <a:lnTo>
                    <a:pt x="2814827" y="7620"/>
                  </a:lnTo>
                  <a:close/>
                </a:path>
                <a:path w="2814954" h="2007235">
                  <a:moveTo>
                    <a:pt x="7620" y="2002536"/>
                  </a:moveTo>
                  <a:lnTo>
                    <a:pt x="3048" y="1999488"/>
                  </a:lnTo>
                  <a:lnTo>
                    <a:pt x="7620" y="1999488"/>
                  </a:lnTo>
                  <a:lnTo>
                    <a:pt x="7620" y="2002536"/>
                  </a:lnTo>
                  <a:close/>
                </a:path>
                <a:path w="2814954" h="2007235">
                  <a:moveTo>
                    <a:pt x="2807208" y="2002536"/>
                  </a:moveTo>
                  <a:lnTo>
                    <a:pt x="7620" y="2002536"/>
                  </a:lnTo>
                  <a:lnTo>
                    <a:pt x="7620" y="1999488"/>
                  </a:lnTo>
                  <a:lnTo>
                    <a:pt x="2807208" y="1999488"/>
                  </a:lnTo>
                  <a:lnTo>
                    <a:pt x="2807208" y="2002536"/>
                  </a:lnTo>
                  <a:close/>
                </a:path>
                <a:path w="2814954" h="2007235">
                  <a:moveTo>
                    <a:pt x="2814827" y="2002536"/>
                  </a:moveTo>
                  <a:lnTo>
                    <a:pt x="2807208" y="2002536"/>
                  </a:lnTo>
                  <a:lnTo>
                    <a:pt x="2811780" y="1999488"/>
                  </a:lnTo>
                  <a:lnTo>
                    <a:pt x="2814827" y="1999488"/>
                  </a:lnTo>
                  <a:lnTo>
                    <a:pt x="2814827" y="2002536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3546392" y="4661416"/>
            <a:ext cx="2400300" cy="10312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latin typeface="Calibri"/>
                <a:cs typeface="Calibri"/>
              </a:rPr>
              <a:t>Cyber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Crime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Trends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spc="-10" b="1">
                <a:latin typeface="Calibri"/>
                <a:cs typeface="Calibri"/>
              </a:rPr>
              <a:t>2022: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Supply chain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attacks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Internet of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Things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(IoT)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devices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The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human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element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Cyber crime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on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social </a:t>
            </a:r>
            <a:r>
              <a:rPr dirty="0" sz="1300" spc="-10">
                <a:latin typeface="Calibri"/>
                <a:cs typeface="Calibri"/>
              </a:rPr>
              <a:t>media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5"/>
              </a:lnSpc>
            </a:pPr>
            <a:r>
              <a:rPr dirty="0"/>
              <a:t>@Sarwoto</a:t>
            </a:r>
            <a:r>
              <a:rPr dirty="0" spc="-50"/>
              <a:t> </a:t>
            </a:r>
            <a:r>
              <a:rPr dirty="0" spc="-10"/>
              <a:t>Atmosutarno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9596025" y="6537026"/>
            <a:ext cx="8953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45"/>
              </a:lnSpc>
            </a:pPr>
            <a:r>
              <a:rPr dirty="0" sz="1000" spc="-5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162771" y="3928400"/>
            <a:ext cx="1792605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1300" b="1">
                <a:latin typeface="Calibri"/>
                <a:cs typeface="Calibri"/>
              </a:rPr>
              <a:t>Cyber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Crime</a:t>
            </a:r>
            <a:r>
              <a:rPr dirty="0" sz="1300" spc="10" b="1">
                <a:latin typeface="Calibri"/>
                <a:cs typeface="Calibri"/>
              </a:rPr>
              <a:t> </a:t>
            </a:r>
            <a:r>
              <a:rPr dirty="0" sz="1300" b="1">
                <a:latin typeface="Calibri"/>
                <a:cs typeface="Calibri"/>
              </a:rPr>
              <a:t>Trends</a:t>
            </a:r>
            <a:r>
              <a:rPr dirty="0" sz="1300" spc="15" b="1">
                <a:latin typeface="Calibri"/>
                <a:cs typeface="Calibri"/>
              </a:rPr>
              <a:t> </a:t>
            </a:r>
            <a:r>
              <a:rPr dirty="0" sz="1300" spc="-10" b="1">
                <a:latin typeface="Calibri"/>
                <a:cs typeface="Calibri"/>
              </a:rPr>
              <a:t>2023: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162771" y="4129519"/>
            <a:ext cx="2557145" cy="18364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83210" indent="-28321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Artificial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Intelligence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Global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Events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Cloud </a:t>
            </a:r>
            <a:r>
              <a:rPr dirty="0" sz="1300" spc="-10">
                <a:latin typeface="Calibri"/>
                <a:cs typeface="Calibri"/>
              </a:rPr>
              <a:t>Security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Internet of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Things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(IoT)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New</a:t>
            </a:r>
            <a:r>
              <a:rPr dirty="0" sz="1300" spc="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Generation</a:t>
            </a:r>
            <a:r>
              <a:rPr dirty="0" sz="1300" spc="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Mobile </a:t>
            </a:r>
            <a:r>
              <a:rPr dirty="0" sz="1300" spc="-10">
                <a:latin typeface="Calibri"/>
                <a:cs typeface="Calibri"/>
              </a:rPr>
              <a:t>Network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Attacks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on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Mobile </a:t>
            </a:r>
            <a:r>
              <a:rPr dirty="0" sz="1300" spc="-10">
                <a:latin typeface="Calibri"/>
                <a:cs typeface="Calibri"/>
              </a:rPr>
              <a:t>Devices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Attacks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on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Supply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Chain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283210" algn="l"/>
              </a:tabLst>
            </a:pPr>
            <a:r>
              <a:rPr dirty="0" sz="1300" spc="-10">
                <a:latin typeface="Calibri"/>
                <a:cs typeface="Calibri"/>
              </a:rPr>
              <a:t>Targeted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Ransomware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Data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Privacy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Law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7162771" y="5940102"/>
            <a:ext cx="2345055" cy="4279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83210" indent="-283210">
              <a:lnSpc>
                <a:spcPct val="100000"/>
              </a:lnSpc>
              <a:spcBef>
                <a:spcPts val="120"/>
              </a:spcBef>
              <a:buAutoNum type="arabicPeriod" startAt="10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Hacking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Autonomous</a:t>
            </a:r>
            <a:r>
              <a:rPr dirty="0" sz="1300" spc="3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Vehicles</a:t>
            </a:r>
            <a:endParaRPr sz="1300">
              <a:latin typeface="Calibri"/>
              <a:cs typeface="Calibri"/>
            </a:endParaRPr>
          </a:p>
          <a:p>
            <a:pPr marL="283210" indent="-283210">
              <a:lnSpc>
                <a:spcPct val="100000"/>
              </a:lnSpc>
              <a:spcBef>
                <a:spcPts val="20"/>
              </a:spcBef>
              <a:buAutoNum type="arabicPeriod" startAt="10"/>
              <a:tabLst>
                <a:tab pos="283210" algn="l"/>
              </a:tabLst>
            </a:pPr>
            <a:r>
              <a:rPr dirty="0" sz="1300">
                <a:latin typeface="Calibri"/>
                <a:cs typeface="Calibri"/>
              </a:rPr>
              <a:t>Security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of</a:t>
            </a:r>
            <a:r>
              <a:rPr dirty="0" sz="1300" spc="2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Resources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000746" y="6252379"/>
            <a:ext cx="2955925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750" spc="-10">
                <a:latin typeface="Calibri"/>
                <a:cs typeface="Calibri"/>
              </a:rPr>
              <a:t>https://</a:t>
            </a:r>
            <a:r>
              <a:rPr dirty="0" sz="750" spc="-10">
                <a:latin typeface="Calibri"/>
                <a:cs typeface="Calibri"/>
                <a:hlinkClick r:id="rId9"/>
              </a:rPr>
              <a:t>www.devoteam.com/expert-view/11-cybersecurity-trends-for-2023/</a:t>
            </a:r>
            <a:endParaRPr sz="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Mastel_Comsnet Bali 08112023</dc:title>
  <dcterms:created xsi:type="dcterms:W3CDTF">2023-11-08T00:42:43Z</dcterms:created>
  <dcterms:modified xsi:type="dcterms:W3CDTF">2023-11-08T00:42:43Z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2023-11-07T00:00:00Z</vt:filetime>
  </property>
  <property fmtid="{D5CDD505-2E9C-101B-9397-08002B2CF9AE}" pid="3" name="LastSaved">
    <vt:filetime>2023-11-08T00:00:00Z</vt:filetime>
  </property>
  <property fmtid="{D5CDD505-2E9C-101B-9397-08002B2CF9AE}" pid="4" name="Producer">
    <vt:lpwstr>Microsoft: Print To PDF</vt:lpwstr>
  </property>
</Properties>
</file>